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906000" cy="6858000" type="A4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 userDrawn="1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3F95F7-4CE0-054E-8D7B-B4D603FC4FB4}" v="14" dt="2025-10-16T19:53:45.7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512"/>
    <p:restoredTop sz="94640"/>
  </p:normalViewPr>
  <p:slideViewPr>
    <p:cSldViewPr snapToObjects="1">
      <p:cViewPr varScale="1">
        <p:scale>
          <a:sx n="75" d="100"/>
          <a:sy n="75" d="100"/>
        </p:scale>
        <p:origin x="176" y="432"/>
      </p:cViewPr>
      <p:guideLst>
        <p:guide orient="horz" pos="2568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lino" userId="e4c1752b-f132-4ff3-a66d-7b8469e48417" providerId="ADAL" clId="{5A4E231D-8DE5-5738-8B6D-F8F8FBB83F47}"/>
    <pc:docChg chg="modSld">
      <pc:chgData name="Molino" userId="e4c1752b-f132-4ff3-a66d-7b8469e48417" providerId="ADAL" clId="{5A4E231D-8DE5-5738-8B6D-F8F8FBB83F47}" dt="2025-10-16T19:53:45.779" v="14" actId="1076"/>
      <pc:docMkLst>
        <pc:docMk/>
      </pc:docMkLst>
      <pc:sldChg chg="addSp delSp modSp mod">
        <pc:chgData name="Molino" userId="e4c1752b-f132-4ff3-a66d-7b8469e48417" providerId="ADAL" clId="{5A4E231D-8DE5-5738-8B6D-F8F8FBB83F47}" dt="2025-10-16T19:53:45.779" v="14" actId="1076"/>
        <pc:sldMkLst>
          <pc:docMk/>
          <pc:sldMk cId="0" sldId="257"/>
        </pc:sldMkLst>
        <pc:spChg chg="add mod">
          <ac:chgData name="Molino" userId="e4c1752b-f132-4ff3-a66d-7b8469e48417" providerId="ADAL" clId="{5A4E231D-8DE5-5738-8B6D-F8F8FBB83F47}" dt="2025-10-16T19:53:26.694" v="12" actId="1076"/>
          <ac:spMkLst>
            <pc:docMk/>
            <pc:sldMk cId="0" sldId="257"/>
            <ac:spMk id="2" creationId="{C66D073D-117C-5CDF-22EB-2FED3FE95349}"/>
          </ac:spMkLst>
        </pc:spChg>
        <pc:spChg chg="mod">
          <ac:chgData name="Molino" userId="e4c1752b-f132-4ff3-a66d-7b8469e48417" providerId="ADAL" clId="{5A4E231D-8DE5-5738-8B6D-F8F8FBB83F47}" dt="2025-10-16T19:53:45.779" v="14" actId="1076"/>
          <ac:spMkLst>
            <pc:docMk/>
            <pc:sldMk cId="0" sldId="257"/>
            <ac:spMk id="2050" creationId="{76E0AA59-4C30-8641-B9E9-936EF8CEE7DA}"/>
          </ac:spMkLst>
        </pc:spChg>
        <pc:spChg chg="del mod">
          <ac:chgData name="Molino" userId="e4c1752b-f132-4ff3-a66d-7b8469e48417" providerId="ADAL" clId="{5A4E231D-8DE5-5738-8B6D-F8F8FBB83F47}" dt="2025-10-16T19:52:41.466" v="1" actId="478"/>
          <ac:spMkLst>
            <pc:docMk/>
            <pc:sldMk cId="0" sldId="257"/>
            <ac:spMk id="2051" creationId="{88550F66-47F4-1C41-87F1-EA4E42B04B57}"/>
          </ac:spMkLst>
        </pc:spChg>
        <pc:picChg chg="mod">
          <ac:chgData name="Molino" userId="e4c1752b-f132-4ff3-a66d-7b8469e48417" providerId="ADAL" clId="{5A4E231D-8DE5-5738-8B6D-F8F8FBB83F47}" dt="2025-10-16T19:53:07.329" v="7" actId="732"/>
          <ac:picMkLst>
            <pc:docMk/>
            <pc:sldMk cId="0" sldId="257"/>
            <ac:picMk id="2049" creationId="{8A691CAC-5A55-5B48-A286-681DF55C0D0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5F7FA8-0F2C-5347-8E0C-36F225A732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DC4BAF-AA58-A647-AA6B-A5254CA2E39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4D6218-1F66-AA49-B4F7-DDB3FC43CF71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D9C7151-4BF6-0040-801A-B8E7760B86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897D12C-27B9-AE4E-BD10-38F9EB81A0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Click to edit Master text styles</a:t>
            </a:r>
          </a:p>
          <a:p>
            <a:pPr lvl="1"/>
            <a:r>
              <a:rPr lang="de-DE" noProof="0"/>
              <a:t>Second level</a:t>
            </a:r>
          </a:p>
          <a:p>
            <a:pPr lvl="2"/>
            <a:r>
              <a:rPr lang="de-DE" noProof="0"/>
              <a:t>Third level</a:t>
            </a:r>
          </a:p>
          <a:p>
            <a:pPr lvl="3"/>
            <a:r>
              <a:rPr lang="de-DE" noProof="0"/>
              <a:t>Fourth level</a:t>
            </a:r>
          </a:p>
          <a:p>
            <a:pPr lvl="4"/>
            <a:r>
              <a:rPr lang="de-DE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91BCC4-9011-0443-BB9C-003031BAB16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D1A63D-26BB-BF43-BCD1-7C175869B6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01117-DDF6-9545-BDCB-E075E5E3D569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>
            <a:extLst>
              <a:ext uri="{FF2B5EF4-FFF2-40B4-BE49-F238E27FC236}">
                <a16:creationId xmlns:a16="http://schemas.microsoft.com/office/drawing/2014/main" id="{AAE7F8DB-D69C-B04B-82B8-71B4167F3B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0" name="Notes Placeholder 2">
            <a:extLst>
              <a:ext uri="{FF2B5EF4-FFF2-40B4-BE49-F238E27FC236}">
                <a16:creationId xmlns:a16="http://schemas.microsoft.com/office/drawing/2014/main" id="{DBDB3B83-E85D-0340-9700-3DC106E034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altLang="de-DE"/>
          </a:p>
        </p:txBody>
      </p:sp>
      <p:sp>
        <p:nvSpPr>
          <p:cNvPr id="7171" name="Slide Number Placeholder 3">
            <a:extLst>
              <a:ext uri="{FF2B5EF4-FFF2-40B4-BE49-F238E27FC236}">
                <a16:creationId xmlns:a16="http://schemas.microsoft.com/office/drawing/2014/main" id="{768C4ED5-720C-1048-B3D7-95457867A1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0055D338-736E-DB48-AD29-B824646E1085}" type="slidenum">
              <a:rPr lang="de-DE" altLang="de-DE"/>
              <a:pPr/>
              <a:t>1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>
            <a:extLst>
              <a:ext uri="{FF2B5EF4-FFF2-40B4-BE49-F238E27FC236}">
                <a16:creationId xmlns:a16="http://schemas.microsoft.com/office/drawing/2014/main" id="{8FCA2FAC-DE2D-014A-A340-94A7F80413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4" name="Notes Placeholder 2">
            <a:extLst>
              <a:ext uri="{FF2B5EF4-FFF2-40B4-BE49-F238E27FC236}">
                <a16:creationId xmlns:a16="http://schemas.microsoft.com/office/drawing/2014/main" id="{1840C319-515F-3946-8882-15B3EA62F2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altLang="de-DE"/>
          </a:p>
        </p:txBody>
      </p:sp>
      <p:sp>
        <p:nvSpPr>
          <p:cNvPr id="8195" name="Slide Number Placeholder 3">
            <a:extLst>
              <a:ext uri="{FF2B5EF4-FFF2-40B4-BE49-F238E27FC236}">
                <a16:creationId xmlns:a16="http://schemas.microsoft.com/office/drawing/2014/main" id="{B05EA64F-9687-3342-A1A3-2ACDE38E91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8084AD07-EAFC-AE40-8E34-3F1C11451494}" type="slidenum">
              <a:rPr lang="de-DE" altLang="de-DE"/>
              <a:pPr/>
              <a:t>2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Image Placeholder 1">
            <a:extLst>
              <a:ext uri="{FF2B5EF4-FFF2-40B4-BE49-F238E27FC236}">
                <a16:creationId xmlns:a16="http://schemas.microsoft.com/office/drawing/2014/main" id="{FF18FC58-6345-4E41-873B-B438409FEF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8" name="Notes Placeholder 2">
            <a:extLst>
              <a:ext uri="{FF2B5EF4-FFF2-40B4-BE49-F238E27FC236}">
                <a16:creationId xmlns:a16="http://schemas.microsoft.com/office/drawing/2014/main" id="{9F47F86D-E98B-744A-9664-C02E0EEF07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de-DE" altLang="de-DE"/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FE0739B5-6FE1-EA42-BD6B-A9904B39DB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2955500F-2D79-6C49-9650-260D8825F76C}" type="slidenum">
              <a:rPr lang="de-DE" altLang="de-DE"/>
              <a:pPr/>
              <a:t>3</a:t>
            </a:fld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CD05D-5797-6241-8E4B-D6D3236DF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D56BBB-B732-A449-B828-76CBE13B101D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39872-86F4-3B41-B41A-F52C63E28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550C5-9FCC-4444-A0CD-49DD6942D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14BFD-4411-D745-8D1B-04350153D55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72102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FA452-81C9-EB4A-93E7-E616B1B7F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28F688-AD6D-B740-8397-A8D250760C40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2ECDF-E4A2-3E4C-8F93-49E8D182D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57DC49-A293-2C4A-BDBC-4A18F1C74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B0DF8-C353-2147-BB1B-0DA3BE85C2B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89805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0919E-E275-6449-BB7C-ECBB477E4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EBDC1C-E2FB-DD40-9C8A-9BE53A8B895E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FA136-800D-0E44-A835-3E610EAA2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69931-A96D-CA45-8198-06AA8F002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5824D-BE81-1E4E-9EF0-72FA16A05D8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3210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9A8B9-610F-F14B-8B4B-247BEC8B9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897D1F-4CEB-2845-94AD-834517506050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0490D-452D-CD43-BD8B-9363EB461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5DD5B-A128-CC45-A6C0-4AEB6F047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6676C-0875-F343-BCAB-647F8280A68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23965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9D00F-28A8-EB4A-9EA6-E88B8524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36A81-DD7B-6C46-A9B2-46D947F7D18D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CB81C2-02F3-DA44-931B-746585F43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9B734-00C6-EC4B-A132-E52399086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D7614-A147-9843-988E-EA5578AE5CF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23978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E21E20A-BA05-0F49-BD70-28588D0AD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41B89D-9B0C-6A40-93F9-B1354F458044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94093B7-E17F-F149-AE54-DEA02C309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BCE4C24-6F7A-2342-A0C6-32A8ACF7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6567D-2569-9545-86C7-5D91ACE59D5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8525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B15E9ED-CFA1-8844-A7B5-AB584FB97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D9A47D-C0B6-CB40-8F4B-DA2141C8B73F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B3AA806-99D3-F341-A3DC-9778E7D1F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270AE07-0B5A-F24B-A58D-6BB680F52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94CEEC-95C0-DD4B-9831-A8F448AAB7D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5512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73787FA-C939-0F40-8A43-CEC329B7D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9E98EE-2E9B-2046-98C4-C0058DA35195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505A1D6-B063-E44A-A638-5C7D18F2C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5A673CE-3637-FC4E-8990-47E4EDBEC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3F0267-79AF-A54C-8389-215562730BF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37259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BF55A4D-B061-9245-BCBD-CFF6DB707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37BC5E-FFD3-DA4F-BF0B-421EE1E39AE9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0ACDAD4-B59D-DA4D-AA17-2918B1234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33EE62C-BDB4-C045-98ED-6DB5B1F72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AB6F5-24D2-7D41-A7B1-0A28A217262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67557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4F46A4C-DD5C-CB47-B28B-06EDB015D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72602C-ABE4-5748-A63A-FA5C82A9CC4E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89F47E3-95B9-C24D-B12C-1BD19F353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1513B-7BAE-B74F-8327-14F8FECB5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3EC0C1-87F5-0444-A2F5-1D2DAEB691A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1870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D59769F-1D88-6240-A8A3-6F37ADF3B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61CF14-4D27-2041-BDDA-EA2819285BC5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BAB819-0AF4-5E4C-9288-F98FEA200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33931E-B9DA-224C-88C9-D90B9D741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8F984-6E27-6144-89B3-7F39D3F458F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16915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5603BDA-C9D0-B344-8E40-C94719DA64A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F7D2FCA-B91B-FC47-BF9D-8AD6426538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Click to edit Master text styles</a:t>
            </a:r>
          </a:p>
          <a:p>
            <a:pPr lvl="1"/>
            <a:r>
              <a:rPr lang="de-DE" altLang="de-DE"/>
              <a:t>Second level</a:t>
            </a:r>
          </a:p>
          <a:p>
            <a:pPr lvl="2"/>
            <a:r>
              <a:rPr lang="de-DE" altLang="de-DE"/>
              <a:t>Third level</a:t>
            </a:r>
          </a:p>
          <a:p>
            <a:pPr lvl="3"/>
            <a:r>
              <a:rPr lang="de-DE" altLang="de-DE"/>
              <a:t>Fourth level</a:t>
            </a:r>
          </a:p>
          <a:p>
            <a:pPr lvl="4"/>
            <a:r>
              <a:rPr lang="de-DE" altLang="de-DE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3C2CD-8BF9-364B-B40A-1DEA616477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BFE47C6F-6030-B345-B594-42F71A41CC35}" type="datetimeFigureOut">
              <a:rPr lang="de-DE" altLang="de-DE"/>
              <a:pPr/>
              <a:t>16.10.25</a:t>
            </a:fld>
            <a:endParaRPr lang="de-DE" alt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3A73D-D118-B641-9A1A-1D0619DBC5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ADE64-DF97-0643-8C2F-13A3D6179C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38AE5B8-9985-8741-8A09-CA38D379CA55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29">
            <a:extLst>
              <a:ext uri="{FF2B5EF4-FFF2-40B4-BE49-F238E27FC236}">
                <a16:creationId xmlns:a16="http://schemas.microsoft.com/office/drawing/2014/main" id="{8A691CAC-5A55-5B48-A286-681DF55C0D0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227"/>
          <a:stretch>
            <a:fillRect/>
          </a:stretch>
        </p:blipFill>
        <p:spPr bwMode="auto">
          <a:xfrm>
            <a:off x="3152800" y="0"/>
            <a:ext cx="6753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TextBox 23">
            <a:extLst>
              <a:ext uri="{FF2B5EF4-FFF2-40B4-BE49-F238E27FC236}">
                <a16:creationId xmlns:a16="http://schemas.microsoft.com/office/drawing/2014/main" id="{76E0AA59-4C30-8641-B9E9-936EF8CEE7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658" y="260648"/>
            <a:ext cx="22897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Tischplan „La </a:t>
            </a:r>
            <a:r>
              <a:rPr lang="de-DE" altLang="de-DE" dirty="0" err="1"/>
              <a:t>Musica</a:t>
            </a:r>
            <a:r>
              <a:rPr lang="de-DE" altLang="de-DE" dirty="0"/>
              <a:t>“ </a:t>
            </a:r>
          </a:p>
        </p:txBody>
      </p:sp>
      <p:pic>
        <p:nvPicPr>
          <p:cNvPr id="77" name="Picture 4" descr="Tisch 8-9 Personen.png">
            <a:extLst>
              <a:ext uri="{FF2B5EF4-FFF2-40B4-BE49-F238E27FC236}">
                <a16:creationId xmlns:a16="http://schemas.microsoft.com/office/drawing/2014/main" id="{C8C100E2-2F61-BE4C-8C7D-FF10DB17C6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209" y="2132856"/>
            <a:ext cx="474092" cy="474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Picture 4" descr="Tisch 8-9 Personen.png">
            <a:extLst>
              <a:ext uri="{FF2B5EF4-FFF2-40B4-BE49-F238E27FC236}">
                <a16:creationId xmlns:a16="http://schemas.microsoft.com/office/drawing/2014/main" id="{269FD3DB-D1A8-D64A-B2F2-7199872733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0075" y="2636912"/>
            <a:ext cx="474092" cy="474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80" name="Picture 4" descr="Tisch 8-9 Personen.png">
            <a:extLst>
              <a:ext uri="{FF2B5EF4-FFF2-40B4-BE49-F238E27FC236}">
                <a16:creationId xmlns:a16="http://schemas.microsoft.com/office/drawing/2014/main" id="{25AC2B86-E91F-914D-BCD5-4F31532556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671" y="2780928"/>
            <a:ext cx="474092" cy="474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Picture 4" descr="Tisch 8-9 Personen.png">
            <a:extLst>
              <a:ext uri="{FF2B5EF4-FFF2-40B4-BE49-F238E27FC236}">
                <a16:creationId xmlns:a16="http://schemas.microsoft.com/office/drawing/2014/main" id="{0DDBBEAF-05A5-F944-85C3-A336C8ABD8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550" y="3284984"/>
            <a:ext cx="474092" cy="474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Picture 4" descr="Tisch 8-9 Personen.png">
            <a:extLst>
              <a:ext uri="{FF2B5EF4-FFF2-40B4-BE49-F238E27FC236}">
                <a16:creationId xmlns:a16="http://schemas.microsoft.com/office/drawing/2014/main" id="{8E8410EB-CF1E-314D-8E76-66DD1F09A0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3630" y="3645024"/>
            <a:ext cx="474092" cy="474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Picture 4" descr="Tisch 8-9 Personen.png">
            <a:extLst>
              <a:ext uri="{FF2B5EF4-FFF2-40B4-BE49-F238E27FC236}">
                <a16:creationId xmlns:a16="http://schemas.microsoft.com/office/drawing/2014/main" id="{0BFD3BE7-421E-B744-B190-8DB9CC01EE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509" y="3916248"/>
            <a:ext cx="473299" cy="474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Picture 4" descr="Tisch 8-9 Personen.png">
            <a:extLst>
              <a:ext uri="{FF2B5EF4-FFF2-40B4-BE49-F238E27FC236}">
                <a16:creationId xmlns:a16="http://schemas.microsoft.com/office/drawing/2014/main" id="{B553EB52-923C-504B-9CC8-DBC69D5BA7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9634" y="4280387"/>
            <a:ext cx="474092" cy="474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Picture 4" descr="Tisch 8-9 Personen.png">
            <a:extLst>
              <a:ext uri="{FF2B5EF4-FFF2-40B4-BE49-F238E27FC236}">
                <a16:creationId xmlns:a16="http://schemas.microsoft.com/office/drawing/2014/main" id="{9B284AC4-6FB9-424C-BFDA-4F865A6846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0962" y="4932004"/>
            <a:ext cx="474092" cy="474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Picture 4" descr="Tisch 8-9 Personen.png">
            <a:extLst>
              <a:ext uri="{FF2B5EF4-FFF2-40B4-BE49-F238E27FC236}">
                <a16:creationId xmlns:a16="http://schemas.microsoft.com/office/drawing/2014/main" id="{BDD44058-6319-1543-ADAE-3C4887CB38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326" y="4581128"/>
            <a:ext cx="474092" cy="474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Picture 4" descr="Tisch 8-9 Personen.png">
            <a:extLst>
              <a:ext uri="{FF2B5EF4-FFF2-40B4-BE49-F238E27FC236}">
                <a16:creationId xmlns:a16="http://schemas.microsoft.com/office/drawing/2014/main" id="{F1C40607-6157-9243-915F-74F2D1E2FC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446" y="5264210"/>
            <a:ext cx="474092" cy="474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Picture 4" descr="Tisch 8-9 Personen.png">
            <a:extLst>
              <a:ext uri="{FF2B5EF4-FFF2-40B4-BE49-F238E27FC236}">
                <a16:creationId xmlns:a16="http://schemas.microsoft.com/office/drawing/2014/main" id="{4D330575-40B5-5349-A6DD-6D6631876B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3354" y="4390340"/>
            <a:ext cx="474092" cy="474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Picture 4" descr="Tisch 8-9 Personen.png">
            <a:extLst>
              <a:ext uri="{FF2B5EF4-FFF2-40B4-BE49-F238E27FC236}">
                <a16:creationId xmlns:a16="http://schemas.microsoft.com/office/drawing/2014/main" id="{81EAB5AE-170E-9948-B54F-5BA4070EF8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018" y="4999631"/>
            <a:ext cx="474092" cy="474092"/>
          </a:xfrm>
          <a:prstGeom prst="rect">
            <a:avLst/>
          </a:prstGeom>
          <a:noFill/>
          <a:ln>
            <a:noFill/>
          </a:ln>
        </p:spPr>
      </p:pic>
      <p:sp>
        <p:nvSpPr>
          <p:cNvPr id="2085" name="TextBox 30">
            <a:extLst>
              <a:ext uri="{FF2B5EF4-FFF2-40B4-BE49-F238E27FC236}">
                <a16:creationId xmlns:a16="http://schemas.microsoft.com/office/drawing/2014/main" id="{5B28488C-E563-B142-A68F-B076C49CF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6496" y="5036764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1</a:t>
            </a:r>
          </a:p>
        </p:txBody>
      </p:sp>
      <p:sp>
        <p:nvSpPr>
          <p:cNvPr id="88" name="TextBox 30">
            <a:extLst>
              <a:ext uri="{FF2B5EF4-FFF2-40B4-BE49-F238E27FC236}">
                <a16:creationId xmlns:a16="http://schemas.microsoft.com/office/drawing/2014/main" id="{7F228AB2-D0E3-B940-B506-D52F3E1D0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0562" y="4430410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2</a:t>
            </a:r>
          </a:p>
        </p:txBody>
      </p:sp>
      <p:sp>
        <p:nvSpPr>
          <p:cNvPr id="89" name="TextBox 30">
            <a:extLst>
              <a:ext uri="{FF2B5EF4-FFF2-40B4-BE49-F238E27FC236}">
                <a16:creationId xmlns:a16="http://schemas.microsoft.com/office/drawing/2014/main" id="{51680E1C-1194-414B-BAD8-C73BC73F7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1519" y="2822060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3</a:t>
            </a:r>
          </a:p>
        </p:txBody>
      </p:sp>
      <p:sp>
        <p:nvSpPr>
          <p:cNvPr id="90" name="TextBox 30">
            <a:extLst>
              <a:ext uri="{FF2B5EF4-FFF2-40B4-BE49-F238E27FC236}">
                <a16:creationId xmlns:a16="http://schemas.microsoft.com/office/drawing/2014/main" id="{3492344A-3014-584E-A0C8-74D3B31CB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3389" y="2179300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4</a:t>
            </a:r>
          </a:p>
        </p:txBody>
      </p:sp>
      <p:sp>
        <p:nvSpPr>
          <p:cNvPr id="91" name="TextBox 30">
            <a:extLst>
              <a:ext uri="{FF2B5EF4-FFF2-40B4-BE49-F238E27FC236}">
                <a16:creationId xmlns:a16="http://schemas.microsoft.com/office/drawing/2014/main" id="{F22DF338-8A02-3D42-B72A-8B4A404BE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276" y="5315288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5</a:t>
            </a:r>
          </a:p>
        </p:txBody>
      </p:sp>
      <p:sp>
        <p:nvSpPr>
          <p:cNvPr id="92" name="TextBox 30">
            <a:extLst>
              <a:ext uri="{FF2B5EF4-FFF2-40B4-BE49-F238E27FC236}">
                <a16:creationId xmlns:a16="http://schemas.microsoft.com/office/drawing/2014/main" id="{9EEE4E14-4077-4C4A-AAC4-C6350BF51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77488" y="4624648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6</a:t>
            </a:r>
          </a:p>
        </p:txBody>
      </p:sp>
      <p:sp>
        <p:nvSpPr>
          <p:cNvPr id="93" name="TextBox 30">
            <a:extLst>
              <a:ext uri="{FF2B5EF4-FFF2-40B4-BE49-F238E27FC236}">
                <a16:creationId xmlns:a16="http://schemas.microsoft.com/office/drawing/2014/main" id="{B70C16DC-0A34-BA4E-A514-382E2462E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8375" y="3962692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7</a:t>
            </a:r>
          </a:p>
        </p:txBody>
      </p:sp>
      <p:sp>
        <p:nvSpPr>
          <p:cNvPr id="94" name="TextBox 30">
            <a:extLst>
              <a:ext uri="{FF2B5EF4-FFF2-40B4-BE49-F238E27FC236}">
                <a16:creationId xmlns:a16="http://schemas.microsoft.com/office/drawing/2014/main" id="{E50C92BB-D61C-BD40-8791-84942C349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7061" y="3328059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8</a:t>
            </a:r>
          </a:p>
        </p:txBody>
      </p:sp>
      <p:sp>
        <p:nvSpPr>
          <p:cNvPr id="95" name="TextBox 30">
            <a:extLst>
              <a:ext uri="{FF2B5EF4-FFF2-40B4-BE49-F238E27FC236}">
                <a16:creationId xmlns:a16="http://schemas.microsoft.com/office/drawing/2014/main" id="{B1ECA988-76A5-4D4F-9DD2-7C8E74404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3630" y="2667229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9</a:t>
            </a:r>
          </a:p>
        </p:txBody>
      </p:sp>
      <p:sp>
        <p:nvSpPr>
          <p:cNvPr id="96" name="TextBox 30">
            <a:extLst>
              <a:ext uri="{FF2B5EF4-FFF2-40B4-BE49-F238E27FC236}">
                <a16:creationId xmlns:a16="http://schemas.microsoft.com/office/drawing/2014/main" id="{9B4FEE30-8764-8A49-A1FC-81A3D32B4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4958" y="4976853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10</a:t>
            </a:r>
          </a:p>
        </p:txBody>
      </p:sp>
      <p:sp>
        <p:nvSpPr>
          <p:cNvPr id="97" name="TextBox 30">
            <a:extLst>
              <a:ext uri="{FF2B5EF4-FFF2-40B4-BE49-F238E27FC236}">
                <a16:creationId xmlns:a16="http://schemas.microsoft.com/office/drawing/2014/main" id="{490247C7-E20B-AD43-9E91-CD80C1F53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9831" y="4310762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11</a:t>
            </a:r>
          </a:p>
        </p:txBody>
      </p:sp>
      <p:sp>
        <p:nvSpPr>
          <p:cNvPr id="98" name="TextBox 30">
            <a:extLst>
              <a:ext uri="{FF2B5EF4-FFF2-40B4-BE49-F238E27FC236}">
                <a16:creationId xmlns:a16="http://schemas.microsoft.com/office/drawing/2014/main" id="{C5BE9AD7-463A-5A49-B784-D9921BE33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7340" y="3682985"/>
            <a:ext cx="5461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dirty="0"/>
              <a:t>12</a:t>
            </a:r>
          </a:p>
        </p:txBody>
      </p:sp>
      <p:sp>
        <p:nvSpPr>
          <p:cNvPr id="2" name="TextBox 33">
            <a:extLst>
              <a:ext uri="{FF2B5EF4-FFF2-40B4-BE49-F238E27FC236}">
                <a16:creationId xmlns:a16="http://schemas.microsoft.com/office/drawing/2014/main" id="{C66D073D-117C-5CDF-22EB-2FED3FE953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150" y="741583"/>
            <a:ext cx="2946747" cy="6034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de-DE" altLang="de-DE" sz="1100" dirty="0">
                <a:latin typeface="+mn-lt"/>
              </a:rPr>
              <a:t>Hier sehen Sie die maximale Belegung der Tische in den Räumlichkeiten </a:t>
            </a:r>
          </a:p>
          <a:p>
            <a:pPr algn="ctr"/>
            <a:r>
              <a:rPr lang="de-DE" altLang="de-DE" sz="1100" dirty="0">
                <a:latin typeface="+mn-lt"/>
              </a:rPr>
              <a:t>La </a:t>
            </a:r>
            <a:r>
              <a:rPr lang="de-DE" altLang="de-DE" sz="1100" dirty="0" err="1">
                <a:latin typeface="+mn-lt"/>
              </a:rPr>
              <a:t>Terraza</a:t>
            </a:r>
            <a:r>
              <a:rPr lang="de-DE" altLang="de-DE" sz="1100" dirty="0">
                <a:latin typeface="+mn-lt"/>
              </a:rPr>
              <a:t> und El </a:t>
            </a:r>
            <a:r>
              <a:rPr lang="de-DE" altLang="de-DE" sz="1100" dirty="0" err="1">
                <a:latin typeface="+mn-lt"/>
              </a:rPr>
              <a:t>Zulo</a:t>
            </a:r>
            <a:r>
              <a:rPr lang="de-DE" altLang="de-DE" sz="1100" dirty="0">
                <a:latin typeface="+mn-lt"/>
              </a:rPr>
              <a:t>.</a:t>
            </a:r>
          </a:p>
          <a:p>
            <a:pPr algn="ctr">
              <a:spcBef>
                <a:spcPts val="800"/>
              </a:spcBef>
              <a:spcAft>
                <a:spcPts val="300"/>
              </a:spcAft>
            </a:pPr>
            <a:r>
              <a:rPr lang="de-DE" altLang="de-DE" sz="1100" b="1" dirty="0">
                <a:latin typeface="+mn-lt"/>
              </a:rPr>
              <a:t>Tischübersicht</a:t>
            </a:r>
            <a:endParaRPr lang="de-DE" altLang="de-DE" sz="1100" dirty="0">
              <a:latin typeface="+mn-lt"/>
            </a:endParaRPr>
          </a:p>
          <a:p>
            <a:pPr algn="ctr"/>
            <a:r>
              <a:rPr lang="de-DE" altLang="de-DE" sz="1100" dirty="0">
                <a:latin typeface="+mn-lt"/>
              </a:rPr>
              <a:t>Tische können verschoben, umbenannt oder entfernt werden. Bitte nummerieren Sie die Tische am Ende eindeutig.</a:t>
            </a:r>
          </a:p>
          <a:p>
            <a:pPr algn="ctr">
              <a:spcBef>
                <a:spcPts val="800"/>
              </a:spcBef>
              <a:spcAft>
                <a:spcPts val="300"/>
              </a:spcAft>
            </a:pPr>
            <a:r>
              <a:rPr lang="de-DE" altLang="de-DE" sz="1100" b="1" dirty="0">
                <a:latin typeface="+mn-lt"/>
              </a:rPr>
              <a:t>Sitzverteilung</a:t>
            </a:r>
            <a:endParaRPr lang="de-DE" altLang="de-DE" sz="1100" dirty="0">
              <a:latin typeface="+mn-lt"/>
            </a:endParaRPr>
          </a:p>
          <a:p>
            <a:pPr algn="ctr"/>
            <a:r>
              <a:rPr lang="de-DE" altLang="de-DE" sz="1100" dirty="0">
                <a:latin typeface="+mn-lt"/>
              </a:rPr>
              <a:t>Auf den folgenden Seiten tragen Sie bitte die Namen der Gäste an den jeweiligen Tischen ein. Die Reihenfolge (Platz 1–9) entspricht der Anordnung der Namenschilder beim Eindecken.</a:t>
            </a:r>
          </a:p>
          <a:p>
            <a:pPr algn="ctr">
              <a:spcBef>
                <a:spcPts val="800"/>
              </a:spcBef>
              <a:spcAft>
                <a:spcPts val="0"/>
              </a:spcAft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Bitte folgende Kürzel hinter den Namen eintragen:</a:t>
            </a:r>
            <a:endParaRPr lang="de-DE" sz="1100" dirty="0">
              <a:solidFill>
                <a:srgbClr val="0E0E0E"/>
              </a:solidFill>
              <a:effectLst/>
              <a:latin typeface="+mn-lt"/>
            </a:endParaRP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B = 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Babys  0-2 Jahre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(Kinderstuhl)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KK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Kleinkinder 3-5 Jahre (Kinderbesteck)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K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Kind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er 6-12 Jahre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(Einfaches Besteck)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J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Jugendliche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 13-15 Jahre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(kein Weinglas)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R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Rollstuhl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D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Dienstleister</a:t>
            </a:r>
          </a:p>
          <a:p>
            <a:pPr algn="ctr">
              <a:spcBef>
                <a:spcPts val="800"/>
              </a:spcBef>
              <a:spcAft>
                <a:spcPts val="0"/>
              </a:spcAft>
            </a:pPr>
            <a:r>
              <a:rPr lang="de-DE" sz="1100" b="1" dirty="0">
                <a:solidFill>
                  <a:srgbClr val="0E0E0E"/>
                </a:solidFill>
                <a:latin typeface="+mn-lt"/>
              </a:rPr>
              <a:t>Wenn Gänge serviert werden, bitte auch die Ernährungsart angeben</a:t>
            </a: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:</a:t>
            </a:r>
            <a:endParaRPr lang="de-DE" sz="1100" dirty="0">
              <a:solidFill>
                <a:srgbClr val="0E0E0E"/>
              </a:solidFill>
              <a:effectLst/>
              <a:latin typeface="+mn-lt"/>
            </a:endParaRP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V = 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Vegetarisch		</a:t>
            </a: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VG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Vegan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P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Pescetarisch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		</a:t>
            </a: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L = </a:t>
            </a:r>
            <a:r>
              <a:rPr lang="de-DE" sz="1100" dirty="0">
                <a:solidFill>
                  <a:srgbClr val="0E0E0E"/>
                </a:solidFill>
                <a:latin typeface="+mn-lt"/>
              </a:rPr>
              <a:t>Laktosefrei</a:t>
            </a:r>
          </a:p>
          <a:p>
            <a:pPr>
              <a:spcBef>
                <a:spcPts val="900"/>
              </a:spcBef>
            </a:pPr>
            <a:r>
              <a:rPr lang="de-DE" sz="1100" b="1" dirty="0">
                <a:solidFill>
                  <a:srgbClr val="0E0E0E"/>
                </a:solidFill>
                <a:effectLst/>
                <a:latin typeface="+mn-lt"/>
              </a:rPr>
              <a:t>G = </a:t>
            </a:r>
            <a:r>
              <a:rPr lang="de-DE" sz="1100" dirty="0">
                <a:solidFill>
                  <a:srgbClr val="0E0E0E"/>
                </a:solidFill>
                <a:effectLst/>
                <a:latin typeface="+mn-lt"/>
              </a:rPr>
              <a:t>Glutenfrei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3" name="Gruppierung 5">
            <a:extLst>
              <a:ext uri="{FF2B5EF4-FFF2-40B4-BE49-F238E27FC236}">
                <a16:creationId xmlns:a16="http://schemas.microsoft.com/office/drawing/2014/main" id="{A32C508A-B6DD-3B41-A1DE-6E59C05B557D}"/>
              </a:ext>
            </a:extLst>
          </p:cNvPr>
          <p:cNvGrpSpPr>
            <a:grpSpLocks/>
          </p:cNvGrpSpPr>
          <p:nvPr/>
        </p:nvGrpSpPr>
        <p:grpSpPr bwMode="auto">
          <a:xfrm>
            <a:off x="496888" y="1012825"/>
            <a:ext cx="9001125" cy="5224463"/>
            <a:chOff x="569268" y="836712"/>
            <a:chExt cx="8999997" cy="5225226"/>
          </a:xfrm>
        </p:grpSpPr>
        <p:sp>
          <p:nvSpPr>
            <p:cNvPr id="3075" name="TextBox 33">
              <a:extLst>
                <a:ext uri="{FF2B5EF4-FFF2-40B4-BE49-F238E27FC236}">
                  <a16:creationId xmlns:a16="http://schemas.microsoft.com/office/drawing/2014/main" id="{B01D14B0-D869-1A4F-BB99-FFE73D98B8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9268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01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76" name="TextBox 33">
              <a:extLst>
                <a:ext uri="{FF2B5EF4-FFF2-40B4-BE49-F238E27FC236}">
                  <a16:creationId xmlns:a16="http://schemas.microsoft.com/office/drawing/2014/main" id="{544BDDDE-3F5A-9843-933B-180B75283C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1476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02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77" name="TextBox 33">
              <a:extLst>
                <a:ext uri="{FF2B5EF4-FFF2-40B4-BE49-F238E27FC236}">
                  <a16:creationId xmlns:a16="http://schemas.microsoft.com/office/drawing/2014/main" id="{6FC6EA5C-AAB6-8443-A960-0F8CBE553C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6936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03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78" name="TextBox 33">
              <a:extLst>
                <a:ext uri="{FF2B5EF4-FFF2-40B4-BE49-F238E27FC236}">
                  <a16:creationId xmlns:a16="http://schemas.microsoft.com/office/drawing/2014/main" id="{0F43A552-D363-E04A-B3A3-37B3CA8553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9144" y="84251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04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79" name="TextBox 33">
              <a:extLst>
                <a:ext uri="{FF2B5EF4-FFF2-40B4-BE49-F238E27FC236}">
                  <a16:creationId xmlns:a16="http://schemas.microsoft.com/office/drawing/2014/main" id="{3E352991-7EDC-EE41-B8CB-AC1389DF5C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6856" y="84251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05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80" name="TextBox 33">
              <a:extLst>
                <a:ext uri="{FF2B5EF4-FFF2-40B4-BE49-F238E27FC236}">
                  <a16:creationId xmlns:a16="http://schemas.microsoft.com/office/drawing/2014/main" id="{38BACFC4-5F2D-F041-9679-42BCB23A2C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8024" y="371703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06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81" name="TextBox 33">
              <a:extLst>
                <a:ext uri="{FF2B5EF4-FFF2-40B4-BE49-F238E27FC236}">
                  <a16:creationId xmlns:a16="http://schemas.microsoft.com/office/drawing/2014/main" id="{3244D10E-9BC8-DD40-B480-8BF2711704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50232" y="371703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07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82" name="TextBox 33">
              <a:extLst>
                <a:ext uri="{FF2B5EF4-FFF2-40B4-BE49-F238E27FC236}">
                  <a16:creationId xmlns:a16="http://schemas.microsoft.com/office/drawing/2014/main" id="{2B81DA55-C2D9-4945-9B31-20BEC8D062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4448" y="371703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08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83" name="TextBox 33">
              <a:extLst>
                <a:ext uri="{FF2B5EF4-FFF2-40B4-BE49-F238E27FC236}">
                  <a16:creationId xmlns:a16="http://schemas.microsoft.com/office/drawing/2014/main" id="{3CB82B5A-0FD5-3549-94C1-3DAC98F56E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6656" y="372283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09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3084" name="TextBox 33">
              <a:extLst>
                <a:ext uri="{FF2B5EF4-FFF2-40B4-BE49-F238E27FC236}">
                  <a16:creationId xmlns:a16="http://schemas.microsoft.com/office/drawing/2014/main" id="{4FD7449E-1744-9E4B-B6FA-1765D83C25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6856" y="3722836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10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</p:grpSp>
      <p:sp>
        <p:nvSpPr>
          <p:cNvPr id="3074" name="Rechteck 1">
            <a:extLst>
              <a:ext uri="{FF2B5EF4-FFF2-40B4-BE49-F238E27FC236}">
                <a16:creationId xmlns:a16="http://schemas.microsoft.com/office/drawing/2014/main" id="{D9A284BE-5612-1C49-A131-DDB863195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436563"/>
            <a:ext cx="4537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b="1"/>
              <a:t>Tischplan „La Musica“ | Namenszuweisungen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7" name="Gruppierung 13">
            <a:extLst>
              <a:ext uri="{FF2B5EF4-FFF2-40B4-BE49-F238E27FC236}">
                <a16:creationId xmlns:a16="http://schemas.microsoft.com/office/drawing/2014/main" id="{33672B7E-9455-D942-A1BC-5AF8DE883CC2}"/>
              </a:ext>
            </a:extLst>
          </p:cNvPr>
          <p:cNvGrpSpPr>
            <a:grpSpLocks/>
          </p:cNvGrpSpPr>
          <p:nvPr/>
        </p:nvGrpSpPr>
        <p:grpSpPr bwMode="auto">
          <a:xfrm>
            <a:off x="496888" y="1012825"/>
            <a:ext cx="5310743" cy="2338515"/>
            <a:chOff x="569268" y="836712"/>
            <a:chExt cx="5310077" cy="2339102"/>
          </a:xfrm>
        </p:grpSpPr>
        <p:sp>
          <p:nvSpPr>
            <p:cNvPr id="4099" name="TextBox 33">
              <a:extLst>
                <a:ext uri="{FF2B5EF4-FFF2-40B4-BE49-F238E27FC236}">
                  <a16:creationId xmlns:a16="http://schemas.microsoft.com/office/drawing/2014/main" id="{4BB3ADDC-8946-624D-A784-4B9EB9FB34F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9268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11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4100" name="TextBox 33">
              <a:extLst>
                <a:ext uri="{FF2B5EF4-FFF2-40B4-BE49-F238E27FC236}">
                  <a16:creationId xmlns:a16="http://schemas.microsoft.com/office/drawing/2014/main" id="{968D3886-B75D-7545-8BDB-6F67D94F7F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1476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12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  <p:sp>
          <p:nvSpPr>
            <p:cNvPr id="4101" name="TextBox 33">
              <a:extLst>
                <a:ext uri="{FF2B5EF4-FFF2-40B4-BE49-F238E27FC236}">
                  <a16:creationId xmlns:a16="http://schemas.microsoft.com/office/drawing/2014/main" id="{AD9A075E-C33E-2F41-B0C7-BFAFCDACED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6936" y="836712"/>
              <a:ext cx="1502409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de-DE" altLang="de-DE" sz="1400" b="1"/>
                <a:t>Tisch Nummer 13</a:t>
              </a:r>
            </a:p>
            <a:p>
              <a:endParaRPr lang="de-DE" altLang="de-DE" sz="1200"/>
            </a:p>
            <a:p>
              <a:r>
                <a:rPr lang="de-DE" altLang="de-DE" sz="1200"/>
                <a:t>1.) Max Mustermann</a:t>
              </a:r>
            </a:p>
            <a:p>
              <a:r>
                <a:rPr lang="de-DE" altLang="de-DE" sz="1200"/>
                <a:t>2.) Max Mustermann</a:t>
              </a:r>
            </a:p>
            <a:p>
              <a:r>
                <a:rPr lang="de-DE" altLang="de-DE" sz="1200"/>
                <a:t>3.) Max Mustermann</a:t>
              </a:r>
            </a:p>
            <a:p>
              <a:r>
                <a:rPr lang="de-DE" altLang="de-DE" sz="1200"/>
                <a:t>4.) Max Mustermann</a:t>
              </a:r>
            </a:p>
            <a:p>
              <a:r>
                <a:rPr lang="de-DE" altLang="de-DE" sz="1200"/>
                <a:t>5.) Max Mustermann</a:t>
              </a:r>
            </a:p>
            <a:p>
              <a:r>
                <a:rPr lang="de-DE" altLang="de-DE" sz="1200"/>
                <a:t>6.) Max Mustermann</a:t>
              </a:r>
            </a:p>
            <a:p>
              <a:r>
                <a:rPr lang="de-DE" altLang="de-DE" sz="1200"/>
                <a:t>7.) Max Mustermann</a:t>
              </a:r>
            </a:p>
            <a:p>
              <a:r>
                <a:rPr lang="de-DE" altLang="de-DE" sz="1200"/>
                <a:t>8.) Max Mustermann</a:t>
              </a:r>
            </a:p>
            <a:p>
              <a:endParaRPr lang="de-DE" altLang="de-DE" sz="1200"/>
            </a:p>
            <a:p>
              <a:r>
                <a:rPr lang="de-DE" altLang="de-DE" sz="1200"/>
                <a:t>9.) Max Mustermann</a:t>
              </a:r>
            </a:p>
          </p:txBody>
        </p:sp>
      </p:grpSp>
      <p:sp>
        <p:nvSpPr>
          <p:cNvPr id="4098" name="Rechteck 24">
            <a:extLst>
              <a:ext uri="{FF2B5EF4-FFF2-40B4-BE49-F238E27FC236}">
                <a16:creationId xmlns:a16="http://schemas.microsoft.com/office/drawing/2014/main" id="{E82D3328-9351-9F4D-9218-35EAA49A9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436563"/>
            <a:ext cx="4537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b="1"/>
              <a:t>Tischplan „La Musica“ | Namenszuweisungen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687</Words>
  <Application>Microsoft Macintosh PowerPoint</Application>
  <PresentationFormat>A4-Papier (210 x 297 mm)</PresentationFormat>
  <Paragraphs>191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PowerPoint-Präsentation</vt:lpstr>
      <vt:lpstr>PowerPoint-Präsentation</vt:lpstr>
      <vt:lpstr>PowerPoint-Präsentation</vt:lpstr>
    </vt:vector>
  </TitlesOfParts>
  <Manager/>
  <Company>Molino Eventlocation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Tischplan La Terraza </dc:title>
  <dc:subject/>
  <dc:creator>Klemens Werner | 07807 957421</dc:creator>
  <cp:keywords/>
  <dc:description/>
  <cp:lastModifiedBy>Luisa Müller</cp:lastModifiedBy>
  <cp:revision>24</cp:revision>
  <dcterms:created xsi:type="dcterms:W3CDTF">2014-08-26T14:48:50Z</dcterms:created>
  <dcterms:modified xsi:type="dcterms:W3CDTF">2025-10-16T19:55:36Z</dcterms:modified>
  <cp:category/>
</cp:coreProperties>
</file>