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63" r:id="rId2"/>
    <p:sldId id="258" r:id="rId3"/>
    <p:sldId id="259" r:id="rId4"/>
    <p:sldId id="260" r:id="rId5"/>
  </p:sldIdLst>
  <p:sldSz cx="9906000" cy="6858000" type="A4"/>
  <p:notesSz cx="6858000" cy="9144000"/>
  <p:defaultTextStyle>
    <a:defPPr>
      <a:defRPr lang="de-DE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7038C7-F679-6D47-A401-9E875CFA6A56}" v="4" dt="2025-10-16T19:54:46.2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1491"/>
    <p:restoredTop sz="94732"/>
  </p:normalViewPr>
  <p:slideViewPr>
    <p:cSldViewPr snapToObjects="1">
      <p:cViewPr varScale="1">
        <p:scale>
          <a:sx n="87" d="100"/>
          <a:sy n="87" d="100"/>
        </p:scale>
        <p:origin x="232" y="352"/>
      </p:cViewPr>
      <p:guideLst>
        <p:guide orient="horz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lino" userId="e4c1752b-f132-4ff3-a66d-7b8469e48417" providerId="ADAL" clId="{5A4E231D-8DE5-5738-8B6D-F8F8FBB83F47}"/>
    <pc:docChg chg="custSel modSld">
      <pc:chgData name="Molino" userId="e4c1752b-f132-4ff3-a66d-7b8469e48417" providerId="ADAL" clId="{5A4E231D-8DE5-5738-8B6D-F8F8FBB83F47}" dt="2025-10-16T19:55:04.958" v="30" actId="20577"/>
      <pc:docMkLst>
        <pc:docMk/>
      </pc:docMkLst>
      <pc:sldChg chg="modSp mod">
        <pc:chgData name="Molino" userId="e4c1752b-f132-4ff3-a66d-7b8469e48417" providerId="ADAL" clId="{5A4E231D-8DE5-5738-8B6D-F8F8FBB83F47}" dt="2025-10-16T19:55:04.958" v="30" actId="20577"/>
        <pc:sldMkLst>
          <pc:docMk/>
          <pc:sldMk cId="0" sldId="263"/>
        </pc:sldMkLst>
        <pc:spChg chg="mod">
          <ac:chgData name="Molino" userId="e4c1752b-f132-4ff3-a66d-7b8469e48417" providerId="ADAL" clId="{5A4E231D-8DE5-5738-8B6D-F8F8FBB83F47}" dt="2025-10-16T19:55:04.958" v="30" actId="20577"/>
          <ac:spMkLst>
            <pc:docMk/>
            <pc:sldMk cId="0" sldId="263"/>
            <ac:spMk id="2051" creationId="{8843BE6F-8A78-8944-8B71-8D976281A05D}"/>
          </ac:spMkLst>
        </pc:spChg>
      </pc:sldChg>
    </pc:docChg>
  </pc:docChgLst>
  <pc:docChgLst>
    <pc:chgData name="Molino" userId="e4c1752b-f132-4ff3-a66d-7b8469e48417" providerId="ADAL" clId="{97820841-0912-FF47-B330-39EEFA38F838}"/>
    <pc:docChg chg="addSld delSld modSld">
      <pc:chgData name="Molino" userId="e4c1752b-f132-4ff3-a66d-7b8469e48417" providerId="ADAL" clId="{97820841-0912-FF47-B330-39EEFA38F838}" dt="2025-06-03T12:42:35.728" v="1" actId="2696"/>
      <pc:docMkLst>
        <pc:docMk/>
      </pc:docMkLst>
      <pc:sldChg chg="del">
        <pc:chgData name="Molino" userId="e4c1752b-f132-4ff3-a66d-7b8469e48417" providerId="ADAL" clId="{97820841-0912-FF47-B330-39EEFA38F838}" dt="2025-06-03T12:42:35.728" v="1" actId="2696"/>
        <pc:sldMkLst>
          <pc:docMk/>
          <pc:sldMk cId="0" sldId="256"/>
        </pc:sldMkLst>
      </pc:sldChg>
      <pc:sldChg chg="add">
        <pc:chgData name="Molino" userId="e4c1752b-f132-4ff3-a66d-7b8469e48417" providerId="ADAL" clId="{97820841-0912-FF47-B330-39EEFA38F838}" dt="2025-06-03T12:42:30.609" v="0"/>
        <pc:sldMkLst>
          <pc:docMk/>
          <pc:sldMk cId="0" sldId="26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E8C82F1-ED3C-0146-B9EA-705C1E7F981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71D2E7-7468-4A41-BE10-338C8495BA0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108EFA8-972F-D947-A080-02A99951EC51}" type="datetimeFigureOut">
              <a:rPr lang="de-DE" altLang="de-DE"/>
              <a:pPr/>
              <a:t>16.10.25</a:t>
            </a:fld>
            <a:endParaRPr lang="de-DE" altLang="de-DE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58A5631-F824-524F-BD05-D784DC05350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A60A321-4333-B244-8779-C02DD3DD7C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/>
              <a:t>Click to edit Master text styles</a:t>
            </a:r>
          </a:p>
          <a:p>
            <a:pPr lvl="1"/>
            <a:r>
              <a:rPr lang="de-DE" noProof="0"/>
              <a:t>Second level</a:t>
            </a:r>
          </a:p>
          <a:p>
            <a:pPr lvl="2"/>
            <a:r>
              <a:rPr lang="de-DE" noProof="0"/>
              <a:t>Third level</a:t>
            </a:r>
          </a:p>
          <a:p>
            <a:pPr lvl="3"/>
            <a:r>
              <a:rPr lang="de-DE" noProof="0"/>
              <a:t>Fourth level</a:t>
            </a:r>
          </a:p>
          <a:p>
            <a:pPr lvl="4"/>
            <a:r>
              <a:rPr lang="de-DE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BC1429-13BF-6E4E-A219-FB746A7E84C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F16C95-2623-8C41-B6EC-013DC8D07D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32A677B-D386-DB4F-8C4E-3CB7CC152B62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Slide Image Placeholder 1">
            <a:extLst>
              <a:ext uri="{FF2B5EF4-FFF2-40B4-BE49-F238E27FC236}">
                <a16:creationId xmlns:a16="http://schemas.microsoft.com/office/drawing/2014/main" id="{83824227-02EB-FD4B-8E7F-D56BBDED2E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0" name="Notes Placeholder 2">
            <a:extLst>
              <a:ext uri="{FF2B5EF4-FFF2-40B4-BE49-F238E27FC236}">
                <a16:creationId xmlns:a16="http://schemas.microsoft.com/office/drawing/2014/main" id="{5A281FF0-50C8-AE43-BDD1-102BC7FC04D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de-DE" altLang="de-DE"/>
          </a:p>
        </p:txBody>
      </p:sp>
      <p:sp>
        <p:nvSpPr>
          <p:cNvPr id="7171" name="Slide Number Placeholder 3">
            <a:extLst>
              <a:ext uri="{FF2B5EF4-FFF2-40B4-BE49-F238E27FC236}">
                <a16:creationId xmlns:a16="http://schemas.microsoft.com/office/drawing/2014/main" id="{E46E2816-52D8-5642-8CE0-1E46C8D74B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009786D3-1304-3B44-8A83-C791963D75B2}" type="slidenum">
              <a:rPr lang="de-DE" altLang="de-DE"/>
              <a:pPr/>
              <a:t>1</a:t>
            </a:fld>
            <a:endParaRPr lang="de-DE" alt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Slide Image Placeholder 1">
            <a:extLst>
              <a:ext uri="{FF2B5EF4-FFF2-40B4-BE49-F238E27FC236}">
                <a16:creationId xmlns:a16="http://schemas.microsoft.com/office/drawing/2014/main" id="{91BB535B-2AC9-6246-9D39-406EC06AD7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4" name="Notes Placeholder 2">
            <a:extLst>
              <a:ext uri="{FF2B5EF4-FFF2-40B4-BE49-F238E27FC236}">
                <a16:creationId xmlns:a16="http://schemas.microsoft.com/office/drawing/2014/main" id="{207B8806-DD88-0E4E-82FF-9B5F4B5E9A3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de-DE" altLang="de-DE"/>
          </a:p>
        </p:txBody>
      </p:sp>
      <p:sp>
        <p:nvSpPr>
          <p:cNvPr id="8195" name="Slide Number Placeholder 3">
            <a:extLst>
              <a:ext uri="{FF2B5EF4-FFF2-40B4-BE49-F238E27FC236}">
                <a16:creationId xmlns:a16="http://schemas.microsoft.com/office/drawing/2014/main" id="{CBA9C874-CE0E-F046-8116-1A1FA27F67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7FE29CAC-B4F6-1742-8078-8141A71FE997}" type="slidenum">
              <a:rPr lang="de-DE" altLang="de-DE"/>
              <a:pPr/>
              <a:t>2</a:t>
            </a:fld>
            <a:endParaRPr lang="de-DE" alt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Slide Image Placeholder 1">
            <a:extLst>
              <a:ext uri="{FF2B5EF4-FFF2-40B4-BE49-F238E27FC236}">
                <a16:creationId xmlns:a16="http://schemas.microsoft.com/office/drawing/2014/main" id="{2E422311-DBF5-394E-9AB2-08331E42EC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8" name="Notes Placeholder 2">
            <a:extLst>
              <a:ext uri="{FF2B5EF4-FFF2-40B4-BE49-F238E27FC236}">
                <a16:creationId xmlns:a16="http://schemas.microsoft.com/office/drawing/2014/main" id="{A610B1B0-EB4E-6442-9A94-8A1B77ADBF5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de-DE" altLang="de-DE"/>
          </a:p>
        </p:txBody>
      </p:sp>
      <p:sp>
        <p:nvSpPr>
          <p:cNvPr id="9219" name="Slide Number Placeholder 3">
            <a:extLst>
              <a:ext uri="{FF2B5EF4-FFF2-40B4-BE49-F238E27FC236}">
                <a16:creationId xmlns:a16="http://schemas.microsoft.com/office/drawing/2014/main" id="{A53EED08-825C-384F-93D0-0AA28FD38A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5FF01B62-715E-F346-9725-528A5909DFCB}" type="slidenum">
              <a:rPr lang="de-DE" altLang="de-DE"/>
              <a:pPr/>
              <a:t>3</a:t>
            </a:fld>
            <a:endParaRPr lang="de-DE" alt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Slide Image Placeholder 1">
            <a:extLst>
              <a:ext uri="{FF2B5EF4-FFF2-40B4-BE49-F238E27FC236}">
                <a16:creationId xmlns:a16="http://schemas.microsoft.com/office/drawing/2014/main" id="{57522417-3FB0-F84E-BAB2-CF0D5B98BA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2" name="Notes Placeholder 2">
            <a:extLst>
              <a:ext uri="{FF2B5EF4-FFF2-40B4-BE49-F238E27FC236}">
                <a16:creationId xmlns:a16="http://schemas.microsoft.com/office/drawing/2014/main" id="{D1FB79AE-06D7-2844-AD21-5A40371ACC2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de-DE" altLang="de-DE"/>
          </a:p>
        </p:txBody>
      </p:sp>
      <p:sp>
        <p:nvSpPr>
          <p:cNvPr id="10243" name="Slide Number Placeholder 3">
            <a:extLst>
              <a:ext uri="{FF2B5EF4-FFF2-40B4-BE49-F238E27FC236}">
                <a16:creationId xmlns:a16="http://schemas.microsoft.com/office/drawing/2014/main" id="{D9C5B9F5-C92F-8747-A03F-3CA0C37607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995222AC-6066-2B40-B9FD-4F62D4EB46BC}" type="slidenum">
              <a:rPr lang="de-DE" altLang="de-DE"/>
              <a:pPr/>
              <a:t>4</a:t>
            </a:fld>
            <a:endParaRPr lang="de-DE" alt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de-DE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89FC16-3C16-884B-930E-8B0759035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99F4FD-49EC-EF49-B3F5-F6154FB15129}" type="datetimeFigureOut">
              <a:rPr lang="de-DE" altLang="de-DE"/>
              <a:pPr/>
              <a:t>16.10.25</a:t>
            </a:fld>
            <a:endParaRPr lang="de-DE" alt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5C9A11-022D-4C4C-9BC0-9A78C56DB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0D5166-A565-A04E-88DA-26C64DC00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E55F6C-3093-2D4F-86A9-1C81E24A7DF8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095915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A61E4A-1835-044A-90F8-F28AF77D3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F57BF9-E37C-0649-A973-C2A6AA70CFFD}" type="datetimeFigureOut">
              <a:rPr lang="de-DE" altLang="de-DE"/>
              <a:pPr/>
              <a:t>16.10.25</a:t>
            </a:fld>
            <a:endParaRPr lang="de-DE" alt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61DFD9-C6B0-484F-8C98-1619B67AE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849328-96D2-194D-A308-66D22151B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1A2E77-D274-1442-9900-527DB6C599F8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41794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de-DE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643431-EAD6-0C44-BBD8-9E21CA4B9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C4C8C7A-DCC5-1C4D-8B5C-A5FCEAD61F5A}" type="datetimeFigureOut">
              <a:rPr lang="de-DE" altLang="de-DE"/>
              <a:pPr/>
              <a:t>16.10.25</a:t>
            </a:fld>
            <a:endParaRPr lang="de-DE" alt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B34FC5-2541-3240-A894-1E4E5726E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3DCDAF-FD56-604E-8675-8DE47C8B1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744429-6BC9-DE4F-A268-4F1C661190C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024943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80C1AB-7DE4-8548-BCC0-B0B68CD3E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95C7FB-CFB7-0142-9A63-39C96DF3DEC1}" type="datetimeFigureOut">
              <a:rPr lang="de-DE" altLang="de-DE"/>
              <a:pPr/>
              <a:t>16.10.25</a:t>
            </a:fld>
            <a:endParaRPr lang="de-DE" alt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A7552E-8E81-3A4F-8560-F6BD2B0D8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180E46-B4DC-1647-BC0C-FE0F33D59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483087-4398-B042-8673-754ED3B99185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251032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625A48-FF0D-FF41-9465-F47AC3195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E139290-B818-7948-9AD0-5C94569C0AA5}" type="datetimeFigureOut">
              <a:rPr lang="de-DE" altLang="de-DE"/>
              <a:pPr/>
              <a:t>16.10.25</a:t>
            </a:fld>
            <a:endParaRPr lang="de-DE" alt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D43B67-5105-FE44-B531-F98AABAD2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7D3FA4-705A-E041-AE33-C41A73772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4B594E-0F89-BA49-A814-BD72231D25FA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238606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2357-7C21-FA49-91B3-844C8F1EC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1641169-7610-6043-85E5-4DA596867A84}" type="datetimeFigureOut">
              <a:rPr lang="de-DE" altLang="de-DE"/>
              <a:pPr/>
              <a:t>16.10.25</a:t>
            </a:fld>
            <a:endParaRPr lang="de-DE" altLang="de-DE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B221D75-E32B-6242-9A06-F80F090FE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01F1279-FE21-124E-8A4D-5D06704DF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6A71EA-29CD-EC4C-8901-9653AFEA5947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77708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50C2C1F-103F-DB4F-91EB-75B56F287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4781E18-8D86-604F-BFD8-C7A0635E70C6}" type="datetimeFigureOut">
              <a:rPr lang="de-DE" altLang="de-DE"/>
              <a:pPr/>
              <a:t>16.10.25</a:t>
            </a:fld>
            <a:endParaRPr lang="de-DE" altLang="de-DE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AC013A4-9EE1-8E45-92D5-10E625F37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7B3E65D-EA02-9946-9D03-E4E5A9A58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F05DA9-34B2-154A-B741-EF60653C570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757187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84AD341-0F70-294E-ADAD-D700ED0A0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739962-DC07-1E45-8E28-58803EEF26EA}" type="datetimeFigureOut">
              <a:rPr lang="de-DE" altLang="de-DE"/>
              <a:pPr/>
              <a:t>16.10.25</a:t>
            </a:fld>
            <a:endParaRPr lang="de-DE" altLang="de-DE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C9F0CD-9F36-8144-99AA-EE36FBB34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A5234DA-2124-174A-93D2-B9968F312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1261C2-5296-1F45-A313-1EF201B41D56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123889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0A752CC-F90E-714B-9291-252074754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8FA01F-6E80-6049-BD86-0C3ACE67AE97}" type="datetimeFigureOut">
              <a:rPr lang="de-DE" altLang="de-DE"/>
              <a:pPr/>
              <a:t>16.10.25</a:t>
            </a:fld>
            <a:endParaRPr lang="de-DE" altLang="de-DE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C200C6FA-9167-E14D-A047-ED61B4DA5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9FA05BA-3AD1-F846-9852-7F8E87EFF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205580-16FD-0441-ACD4-A9F407560610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269337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D3ADD8C-2683-D746-9166-93283FF0C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2570C75-7FC6-2A4B-B789-CDB32502891D}" type="datetimeFigureOut">
              <a:rPr lang="de-DE" altLang="de-DE"/>
              <a:pPr/>
              <a:t>16.10.25</a:t>
            </a:fld>
            <a:endParaRPr lang="de-DE" altLang="de-DE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EB69389-66C9-7A4A-8DED-9332C10AF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ECAB18F-937E-CD45-9F06-C0004CBDF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2FA8BF-F92C-4248-B657-62C092CE06C0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142916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B1808ED-BC5E-384C-8F73-21E1A7334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2A6BC6-A205-FF48-BA54-A8E4AE9826E5}" type="datetimeFigureOut">
              <a:rPr lang="de-DE" altLang="de-DE"/>
              <a:pPr/>
              <a:t>16.10.25</a:t>
            </a:fld>
            <a:endParaRPr lang="de-DE" altLang="de-DE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3F0F1F5-B398-3348-A5BB-56946ED4C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DD62B28-348B-5843-8787-9129C8A1B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A5AEDB-7BC6-354B-960E-33B535C875F7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40240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D045F558-2028-D642-AAE0-0948A030168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05D54EB-5277-414D-9A1C-75450680102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Click to edit Master text styles</a:t>
            </a:r>
          </a:p>
          <a:p>
            <a:pPr lvl="1"/>
            <a:r>
              <a:rPr lang="de-DE" altLang="de-DE"/>
              <a:t>Second level</a:t>
            </a:r>
          </a:p>
          <a:p>
            <a:pPr lvl="2"/>
            <a:r>
              <a:rPr lang="de-DE" altLang="de-DE"/>
              <a:t>Third level</a:t>
            </a:r>
          </a:p>
          <a:p>
            <a:pPr lvl="3"/>
            <a:r>
              <a:rPr lang="de-DE" altLang="de-DE"/>
              <a:t>Fourth level</a:t>
            </a:r>
          </a:p>
          <a:p>
            <a:pPr lvl="4"/>
            <a:r>
              <a:rPr lang="de-DE" altLang="de-DE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9D51AA-665F-DC47-B823-F660857334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F260DC37-836F-DF47-9749-B8BDDD796ED3}" type="datetimeFigureOut">
              <a:rPr lang="de-DE" altLang="de-DE"/>
              <a:pPr/>
              <a:t>16.10.25</a:t>
            </a:fld>
            <a:endParaRPr lang="de-DE" alt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D2FFFA-E2ED-0F49-AD4A-58B22F261F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4EC951-5D80-ED4F-BCAD-D3F3800499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4AB49561-2803-4A42-8115-B912D4C8B9C8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anose="020B0600070205080204" pitchFamily="34" charset="-128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3" descr="Terasse+El Zulo Planung.jpg">
            <a:extLst>
              <a:ext uri="{FF2B5EF4-FFF2-40B4-BE49-F238E27FC236}">
                <a16:creationId xmlns:a16="http://schemas.microsoft.com/office/drawing/2014/main" id="{C20212C7-EEFB-484C-9F47-5E9A615F18F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34" r="2512"/>
          <a:stretch/>
        </p:blipFill>
        <p:spPr bwMode="auto">
          <a:xfrm>
            <a:off x="3248745" y="11193"/>
            <a:ext cx="6672807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50" name="Gruppierung 2">
            <a:extLst>
              <a:ext uri="{FF2B5EF4-FFF2-40B4-BE49-F238E27FC236}">
                <a16:creationId xmlns:a16="http://schemas.microsoft.com/office/drawing/2014/main" id="{F7207BBA-1A93-FB47-A1EE-51986EEC1E30}"/>
              </a:ext>
            </a:extLst>
          </p:cNvPr>
          <p:cNvGrpSpPr>
            <a:grpSpLocks/>
          </p:cNvGrpSpPr>
          <p:nvPr/>
        </p:nvGrpSpPr>
        <p:grpSpPr bwMode="auto">
          <a:xfrm>
            <a:off x="4373888" y="1228725"/>
            <a:ext cx="552450" cy="546100"/>
            <a:chOff x="4307480" y="1219200"/>
            <a:chExt cx="552450" cy="546100"/>
          </a:xfrm>
        </p:grpSpPr>
        <p:pic>
          <p:nvPicPr>
            <p:cNvPr id="2122" name="Picture 4" descr="Tisch 8-9 Personen.png">
              <a:extLst>
                <a:ext uri="{FF2B5EF4-FFF2-40B4-BE49-F238E27FC236}">
                  <a16:creationId xmlns:a16="http://schemas.microsoft.com/office/drawing/2014/main" id="{ED611082-0B07-124B-8FE4-AB76D5F06A6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07480" y="1219200"/>
              <a:ext cx="546100" cy="546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23" name="TextBox 30">
              <a:extLst>
                <a:ext uri="{FF2B5EF4-FFF2-40B4-BE49-F238E27FC236}">
                  <a16:creationId xmlns:a16="http://schemas.microsoft.com/office/drawing/2014/main" id="{BAD7C355-96D3-284A-8966-06B44D86C8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13830" y="1297508"/>
              <a:ext cx="5461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de-DE" altLang="de-DE" dirty="0"/>
                <a:t>1</a:t>
              </a:r>
            </a:p>
          </p:txBody>
        </p:sp>
      </p:grpSp>
      <p:sp>
        <p:nvSpPr>
          <p:cNvPr id="2051" name="TextBox 32">
            <a:extLst>
              <a:ext uri="{FF2B5EF4-FFF2-40B4-BE49-F238E27FC236}">
                <a16:creationId xmlns:a16="http://schemas.microsoft.com/office/drawing/2014/main" id="{8843BE6F-8A78-8944-8B71-8D976281A0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429" y="202327"/>
            <a:ext cx="270668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de-DE" altLang="de-DE" sz="2000" dirty="0"/>
              <a:t>Tischplan „La </a:t>
            </a:r>
            <a:r>
              <a:rPr lang="de-DE" altLang="de-DE" sz="2000" dirty="0" err="1"/>
              <a:t>Terraza</a:t>
            </a:r>
            <a:r>
              <a:rPr lang="de-DE" altLang="de-DE" sz="2000" dirty="0"/>
              <a:t>“</a:t>
            </a:r>
          </a:p>
        </p:txBody>
      </p:sp>
      <p:sp>
        <p:nvSpPr>
          <p:cNvPr id="2052" name="TextBox 33">
            <a:extLst>
              <a:ext uri="{FF2B5EF4-FFF2-40B4-BE49-F238E27FC236}">
                <a16:creationId xmlns:a16="http://schemas.microsoft.com/office/drawing/2014/main" id="{41C3C04D-78F9-5749-A4B7-4D0EE15395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620688"/>
            <a:ext cx="2946747" cy="6034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de-DE" altLang="de-DE" sz="1100" dirty="0">
                <a:latin typeface="+mn-lt"/>
              </a:rPr>
              <a:t>Hier sehen Sie die maximale Belegung der Tische in den Räumlichkeiten </a:t>
            </a:r>
          </a:p>
          <a:p>
            <a:pPr algn="ctr"/>
            <a:r>
              <a:rPr lang="de-DE" altLang="de-DE" sz="1100" dirty="0">
                <a:latin typeface="+mn-lt"/>
              </a:rPr>
              <a:t>La </a:t>
            </a:r>
            <a:r>
              <a:rPr lang="de-DE" altLang="de-DE" sz="1100" dirty="0" err="1">
                <a:latin typeface="+mn-lt"/>
              </a:rPr>
              <a:t>Terraza</a:t>
            </a:r>
            <a:r>
              <a:rPr lang="de-DE" altLang="de-DE" sz="1100" dirty="0">
                <a:latin typeface="+mn-lt"/>
              </a:rPr>
              <a:t> und El </a:t>
            </a:r>
            <a:r>
              <a:rPr lang="de-DE" altLang="de-DE" sz="1100" dirty="0" err="1">
                <a:latin typeface="+mn-lt"/>
              </a:rPr>
              <a:t>Zulo</a:t>
            </a:r>
            <a:r>
              <a:rPr lang="de-DE" altLang="de-DE" sz="1100" dirty="0">
                <a:latin typeface="+mn-lt"/>
              </a:rPr>
              <a:t>.</a:t>
            </a:r>
          </a:p>
          <a:p>
            <a:pPr algn="ctr">
              <a:spcBef>
                <a:spcPts val="800"/>
              </a:spcBef>
              <a:spcAft>
                <a:spcPts val="300"/>
              </a:spcAft>
            </a:pPr>
            <a:r>
              <a:rPr lang="de-DE" altLang="de-DE" sz="1100" b="1" dirty="0">
                <a:latin typeface="+mn-lt"/>
              </a:rPr>
              <a:t>Tischübersicht</a:t>
            </a:r>
            <a:endParaRPr lang="de-DE" altLang="de-DE" sz="1100" dirty="0">
              <a:latin typeface="+mn-lt"/>
            </a:endParaRPr>
          </a:p>
          <a:p>
            <a:pPr algn="ctr"/>
            <a:r>
              <a:rPr lang="de-DE" altLang="de-DE" sz="1100" dirty="0">
                <a:latin typeface="+mn-lt"/>
              </a:rPr>
              <a:t>Tische können verschoben, umbenannt oder entfernt werden. Bitte nummerieren Sie die Tische am Ende eindeutig.</a:t>
            </a:r>
          </a:p>
          <a:p>
            <a:pPr algn="ctr">
              <a:spcBef>
                <a:spcPts val="800"/>
              </a:spcBef>
              <a:spcAft>
                <a:spcPts val="300"/>
              </a:spcAft>
            </a:pPr>
            <a:r>
              <a:rPr lang="de-DE" altLang="de-DE" sz="1100" b="1" dirty="0">
                <a:latin typeface="+mn-lt"/>
              </a:rPr>
              <a:t>Sitzverteilung</a:t>
            </a:r>
            <a:endParaRPr lang="de-DE" altLang="de-DE" sz="1100" dirty="0">
              <a:latin typeface="+mn-lt"/>
            </a:endParaRPr>
          </a:p>
          <a:p>
            <a:pPr algn="ctr"/>
            <a:r>
              <a:rPr lang="de-DE" altLang="de-DE" sz="1100" dirty="0">
                <a:latin typeface="+mn-lt"/>
              </a:rPr>
              <a:t>Auf den folgenden Seiten tragen Sie bitte die Namen der Gäste an den jeweiligen Tischen ein. Die Reihenfolge (Platz 1–9) entspricht der Anordnung der Namenschilder beim Eindecken.</a:t>
            </a:r>
          </a:p>
          <a:p>
            <a:pPr algn="ctr">
              <a:spcBef>
                <a:spcPts val="800"/>
              </a:spcBef>
              <a:spcAft>
                <a:spcPts val="0"/>
              </a:spcAft>
            </a:pPr>
            <a:r>
              <a:rPr lang="de-DE" sz="1100" b="1" dirty="0">
                <a:solidFill>
                  <a:srgbClr val="0E0E0E"/>
                </a:solidFill>
                <a:effectLst/>
                <a:latin typeface="+mn-lt"/>
              </a:rPr>
              <a:t>Bitte folgende Kürzel hinter den Namen eintragen:</a:t>
            </a:r>
            <a:endParaRPr lang="de-DE" sz="1100" dirty="0">
              <a:solidFill>
                <a:srgbClr val="0E0E0E"/>
              </a:solidFill>
              <a:effectLst/>
              <a:latin typeface="+mn-lt"/>
            </a:endParaRPr>
          </a:p>
          <a:p>
            <a:pPr>
              <a:spcBef>
                <a:spcPts val="900"/>
              </a:spcBef>
            </a:pPr>
            <a:r>
              <a:rPr lang="de-DE" sz="1100" b="1" dirty="0">
                <a:solidFill>
                  <a:srgbClr val="0E0E0E"/>
                </a:solidFill>
                <a:effectLst/>
                <a:latin typeface="+mn-lt"/>
              </a:rPr>
              <a:t>B = </a:t>
            </a:r>
            <a:r>
              <a:rPr lang="de-DE" sz="1100" dirty="0">
                <a:solidFill>
                  <a:srgbClr val="0E0E0E"/>
                </a:solidFill>
                <a:latin typeface="+mn-lt"/>
              </a:rPr>
              <a:t>Babys  0-2 Jahre </a:t>
            </a:r>
            <a:r>
              <a:rPr lang="de-DE" sz="1100" dirty="0">
                <a:solidFill>
                  <a:srgbClr val="0E0E0E"/>
                </a:solidFill>
                <a:effectLst/>
                <a:latin typeface="+mn-lt"/>
              </a:rPr>
              <a:t>(Kinderstuhl)</a:t>
            </a:r>
          </a:p>
          <a:p>
            <a:pPr>
              <a:spcBef>
                <a:spcPts val="900"/>
              </a:spcBef>
            </a:pPr>
            <a:r>
              <a:rPr lang="de-DE" sz="1100" b="1" dirty="0">
                <a:solidFill>
                  <a:srgbClr val="0E0E0E"/>
                </a:solidFill>
                <a:effectLst/>
                <a:latin typeface="+mn-lt"/>
              </a:rPr>
              <a:t>KK = </a:t>
            </a:r>
            <a:r>
              <a:rPr lang="de-DE" sz="1100" dirty="0">
                <a:solidFill>
                  <a:srgbClr val="0E0E0E"/>
                </a:solidFill>
                <a:effectLst/>
                <a:latin typeface="+mn-lt"/>
              </a:rPr>
              <a:t>Kleinkinder 3-5 Jahre (Kinderbesteck)</a:t>
            </a:r>
          </a:p>
          <a:p>
            <a:pPr>
              <a:spcBef>
                <a:spcPts val="900"/>
              </a:spcBef>
            </a:pPr>
            <a:r>
              <a:rPr lang="de-DE" sz="1100" b="1" dirty="0">
                <a:solidFill>
                  <a:srgbClr val="0E0E0E"/>
                </a:solidFill>
                <a:effectLst/>
                <a:latin typeface="+mn-lt"/>
              </a:rPr>
              <a:t>K = </a:t>
            </a:r>
            <a:r>
              <a:rPr lang="de-DE" sz="1100" dirty="0">
                <a:solidFill>
                  <a:srgbClr val="0E0E0E"/>
                </a:solidFill>
                <a:effectLst/>
                <a:latin typeface="+mn-lt"/>
              </a:rPr>
              <a:t>Kind</a:t>
            </a:r>
            <a:r>
              <a:rPr lang="de-DE" sz="1100" dirty="0">
                <a:solidFill>
                  <a:srgbClr val="0E0E0E"/>
                </a:solidFill>
                <a:latin typeface="+mn-lt"/>
              </a:rPr>
              <a:t>er 6-12 Jahre </a:t>
            </a:r>
            <a:r>
              <a:rPr lang="de-DE" sz="1100" dirty="0">
                <a:solidFill>
                  <a:srgbClr val="0E0E0E"/>
                </a:solidFill>
                <a:effectLst/>
                <a:latin typeface="+mn-lt"/>
              </a:rPr>
              <a:t>(Einfaches Besteck)</a:t>
            </a:r>
          </a:p>
          <a:p>
            <a:pPr>
              <a:spcBef>
                <a:spcPts val="900"/>
              </a:spcBef>
            </a:pPr>
            <a:r>
              <a:rPr lang="de-DE" sz="1100" b="1" dirty="0">
                <a:solidFill>
                  <a:srgbClr val="0E0E0E"/>
                </a:solidFill>
                <a:effectLst/>
                <a:latin typeface="+mn-lt"/>
              </a:rPr>
              <a:t>J = </a:t>
            </a:r>
            <a:r>
              <a:rPr lang="de-DE" sz="1100" dirty="0">
                <a:solidFill>
                  <a:srgbClr val="0E0E0E"/>
                </a:solidFill>
                <a:effectLst/>
                <a:latin typeface="+mn-lt"/>
              </a:rPr>
              <a:t>Jugendliche</a:t>
            </a:r>
            <a:r>
              <a:rPr lang="de-DE" sz="1100" dirty="0">
                <a:solidFill>
                  <a:srgbClr val="0E0E0E"/>
                </a:solidFill>
                <a:latin typeface="+mn-lt"/>
              </a:rPr>
              <a:t> 13-15 Jahre </a:t>
            </a:r>
            <a:r>
              <a:rPr lang="de-DE" sz="1100" dirty="0">
                <a:solidFill>
                  <a:srgbClr val="0E0E0E"/>
                </a:solidFill>
                <a:effectLst/>
                <a:latin typeface="+mn-lt"/>
              </a:rPr>
              <a:t>(kein Weinglas)</a:t>
            </a:r>
          </a:p>
          <a:p>
            <a:pPr>
              <a:spcBef>
                <a:spcPts val="900"/>
              </a:spcBef>
            </a:pPr>
            <a:r>
              <a:rPr lang="de-DE" sz="1100" b="1" dirty="0">
                <a:solidFill>
                  <a:srgbClr val="0E0E0E"/>
                </a:solidFill>
                <a:effectLst/>
                <a:latin typeface="+mn-lt"/>
              </a:rPr>
              <a:t>R = </a:t>
            </a:r>
            <a:r>
              <a:rPr lang="de-DE" sz="1100" dirty="0">
                <a:solidFill>
                  <a:srgbClr val="0E0E0E"/>
                </a:solidFill>
                <a:effectLst/>
                <a:latin typeface="+mn-lt"/>
              </a:rPr>
              <a:t>Rollstuhl</a:t>
            </a:r>
          </a:p>
          <a:p>
            <a:pPr>
              <a:spcBef>
                <a:spcPts val="900"/>
              </a:spcBef>
            </a:pPr>
            <a:r>
              <a:rPr lang="de-DE" sz="1100" b="1" dirty="0">
                <a:solidFill>
                  <a:srgbClr val="0E0E0E"/>
                </a:solidFill>
                <a:effectLst/>
                <a:latin typeface="+mn-lt"/>
              </a:rPr>
              <a:t>D = </a:t>
            </a:r>
            <a:r>
              <a:rPr lang="de-DE" sz="1100" dirty="0">
                <a:solidFill>
                  <a:srgbClr val="0E0E0E"/>
                </a:solidFill>
                <a:effectLst/>
                <a:latin typeface="+mn-lt"/>
              </a:rPr>
              <a:t>Dienstleister</a:t>
            </a:r>
          </a:p>
          <a:p>
            <a:pPr algn="ctr">
              <a:spcBef>
                <a:spcPts val="800"/>
              </a:spcBef>
              <a:spcAft>
                <a:spcPts val="0"/>
              </a:spcAft>
            </a:pPr>
            <a:r>
              <a:rPr lang="de-DE" sz="1100" b="1" dirty="0">
                <a:solidFill>
                  <a:srgbClr val="0E0E0E"/>
                </a:solidFill>
                <a:latin typeface="+mn-lt"/>
              </a:rPr>
              <a:t>Wenn Gänge serviert werden, bitte auch die Ernährungsart angeben</a:t>
            </a:r>
            <a:r>
              <a:rPr lang="de-DE" sz="1100" b="1" dirty="0">
                <a:solidFill>
                  <a:srgbClr val="0E0E0E"/>
                </a:solidFill>
                <a:effectLst/>
                <a:latin typeface="+mn-lt"/>
              </a:rPr>
              <a:t>:</a:t>
            </a:r>
            <a:endParaRPr lang="de-DE" sz="1100" dirty="0">
              <a:solidFill>
                <a:srgbClr val="0E0E0E"/>
              </a:solidFill>
              <a:effectLst/>
              <a:latin typeface="+mn-lt"/>
            </a:endParaRPr>
          </a:p>
          <a:p>
            <a:pPr>
              <a:spcBef>
                <a:spcPts val="900"/>
              </a:spcBef>
            </a:pPr>
            <a:r>
              <a:rPr lang="de-DE" sz="1100" b="1" dirty="0">
                <a:solidFill>
                  <a:srgbClr val="0E0E0E"/>
                </a:solidFill>
                <a:effectLst/>
                <a:latin typeface="+mn-lt"/>
              </a:rPr>
              <a:t>V = </a:t>
            </a:r>
            <a:r>
              <a:rPr lang="de-DE" sz="1100" dirty="0">
                <a:solidFill>
                  <a:srgbClr val="0E0E0E"/>
                </a:solidFill>
                <a:latin typeface="+mn-lt"/>
              </a:rPr>
              <a:t>Vegetarisch		</a:t>
            </a:r>
            <a:r>
              <a:rPr lang="de-DE" sz="1100" b="1" dirty="0">
                <a:solidFill>
                  <a:srgbClr val="0E0E0E"/>
                </a:solidFill>
                <a:effectLst/>
                <a:latin typeface="+mn-lt"/>
              </a:rPr>
              <a:t>VG = </a:t>
            </a:r>
            <a:r>
              <a:rPr lang="de-DE" sz="1100" dirty="0">
                <a:solidFill>
                  <a:srgbClr val="0E0E0E"/>
                </a:solidFill>
                <a:effectLst/>
                <a:latin typeface="+mn-lt"/>
              </a:rPr>
              <a:t>Vegan</a:t>
            </a:r>
          </a:p>
          <a:p>
            <a:pPr>
              <a:spcBef>
                <a:spcPts val="900"/>
              </a:spcBef>
            </a:pPr>
            <a:r>
              <a:rPr lang="de-DE" sz="1100" b="1" dirty="0">
                <a:solidFill>
                  <a:srgbClr val="0E0E0E"/>
                </a:solidFill>
                <a:effectLst/>
                <a:latin typeface="+mn-lt"/>
              </a:rPr>
              <a:t>P = </a:t>
            </a:r>
            <a:r>
              <a:rPr lang="de-DE" sz="1100" dirty="0">
                <a:solidFill>
                  <a:srgbClr val="0E0E0E"/>
                </a:solidFill>
                <a:effectLst/>
                <a:latin typeface="+mn-lt"/>
              </a:rPr>
              <a:t>Pescetarisch</a:t>
            </a:r>
            <a:r>
              <a:rPr lang="de-DE" sz="1100" dirty="0">
                <a:solidFill>
                  <a:srgbClr val="0E0E0E"/>
                </a:solidFill>
                <a:latin typeface="+mn-lt"/>
              </a:rPr>
              <a:t>		</a:t>
            </a:r>
            <a:r>
              <a:rPr lang="de-DE" sz="1100" b="1" dirty="0">
                <a:solidFill>
                  <a:srgbClr val="0E0E0E"/>
                </a:solidFill>
                <a:effectLst/>
                <a:latin typeface="+mn-lt"/>
              </a:rPr>
              <a:t>L = </a:t>
            </a:r>
            <a:r>
              <a:rPr lang="de-DE" sz="1100" dirty="0">
                <a:solidFill>
                  <a:srgbClr val="0E0E0E"/>
                </a:solidFill>
                <a:latin typeface="+mn-lt"/>
              </a:rPr>
              <a:t>Laktosefrei</a:t>
            </a:r>
          </a:p>
          <a:p>
            <a:pPr>
              <a:spcBef>
                <a:spcPts val="900"/>
              </a:spcBef>
            </a:pPr>
            <a:r>
              <a:rPr lang="de-DE" sz="1100" b="1" dirty="0">
                <a:solidFill>
                  <a:srgbClr val="0E0E0E"/>
                </a:solidFill>
                <a:effectLst/>
                <a:latin typeface="+mn-lt"/>
              </a:rPr>
              <a:t>G = </a:t>
            </a:r>
            <a:r>
              <a:rPr lang="de-DE" sz="1100" dirty="0">
                <a:solidFill>
                  <a:srgbClr val="0E0E0E"/>
                </a:solidFill>
                <a:effectLst/>
                <a:latin typeface="+mn-lt"/>
              </a:rPr>
              <a:t>Glutenfrei</a:t>
            </a:r>
          </a:p>
        </p:txBody>
      </p:sp>
      <p:grpSp>
        <p:nvGrpSpPr>
          <p:cNvPr id="2053" name="Gruppierung 31">
            <a:extLst>
              <a:ext uri="{FF2B5EF4-FFF2-40B4-BE49-F238E27FC236}">
                <a16:creationId xmlns:a16="http://schemas.microsoft.com/office/drawing/2014/main" id="{9F1E1ED8-6917-DB4D-BF91-05B975762808}"/>
              </a:ext>
            </a:extLst>
          </p:cNvPr>
          <p:cNvGrpSpPr>
            <a:grpSpLocks/>
          </p:cNvGrpSpPr>
          <p:nvPr/>
        </p:nvGrpSpPr>
        <p:grpSpPr bwMode="auto">
          <a:xfrm>
            <a:off x="5238036" y="1234451"/>
            <a:ext cx="562992" cy="546100"/>
            <a:chOff x="4307480" y="1219200"/>
            <a:chExt cx="562992" cy="546100"/>
          </a:xfrm>
        </p:grpSpPr>
        <p:pic>
          <p:nvPicPr>
            <p:cNvPr id="2120" name="Picture 4" descr="Tisch 8-9 Personen.png">
              <a:extLst>
                <a:ext uri="{FF2B5EF4-FFF2-40B4-BE49-F238E27FC236}">
                  <a16:creationId xmlns:a16="http://schemas.microsoft.com/office/drawing/2014/main" id="{54538811-8B83-3340-9557-80B05C4E861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07480" y="1219200"/>
              <a:ext cx="546100" cy="546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21" name="TextBox 30">
              <a:extLst>
                <a:ext uri="{FF2B5EF4-FFF2-40B4-BE49-F238E27FC236}">
                  <a16:creationId xmlns:a16="http://schemas.microsoft.com/office/drawing/2014/main" id="{67A6E863-7A8F-2048-BB34-C5F5D754A3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4372" y="1291782"/>
              <a:ext cx="5461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de-DE" altLang="de-DE" dirty="0"/>
                <a:t>2</a:t>
              </a:r>
            </a:p>
          </p:txBody>
        </p:sp>
      </p:grpSp>
      <p:grpSp>
        <p:nvGrpSpPr>
          <p:cNvPr id="2054" name="Gruppierung 40">
            <a:extLst>
              <a:ext uri="{FF2B5EF4-FFF2-40B4-BE49-F238E27FC236}">
                <a16:creationId xmlns:a16="http://schemas.microsoft.com/office/drawing/2014/main" id="{D476E707-4BF9-EC4A-ACE4-627EC0D9BDCE}"/>
              </a:ext>
            </a:extLst>
          </p:cNvPr>
          <p:cNvGrpSpPr>
            <a:grpSpLocks/>
          </p:cNvGrpSpPr>
          <p:nvPr/>
        </p:nvGrpSpPr>
        <p:grpSpPr bwMode="auto">
          <a:xfrm>
            <a:off x="6136388" y="1241284"/>
            <a:ext cx="551047" cy="546100"/>
            <a:chOff x="4307480" y="1219200"/>
            <a:chExt cx="551047" cy="546100"/>
          </a:xfrm>
        </p:grpSpPr>
        <p:pic>
          <p:nvPicPr>
            <p:cNvPr id="2118" name="Picture 4" descr="Tisch 8-9 Personen.png">
              <a:extLst>
                <a:ext uri="{FF2B5EF4-FFF2-40B4-BE49-F238E27FC236}">
                  <a16:creationId xmlns:a16="http://schemas.microsoft.com/office/drawing/2014/main" id="{E999058C-A0CA-B04D-A022-FCB304A1369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07480" y="1219200"/>
              <a:ext cx="546100" cy="546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19" name="TextBox 30">
              <a:extLst>
                <a:ext uri="{FF2B5EF4-FFF2-40B4-BE49-F238E27FC236}">
                  <a16:creationId xmlns:a16="http://schemas.microsoft.com/office/drawing/2014/main" id="{08A402BE-7F1C-5A4D-876D-7EC663C984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12427" y="1286098"/>
              <a:ext cx="5461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de-DE" altLang="de-DE" dirty="0"/>
                <a:t>3</a:t>
              </a:r>
            </a:p>
          </p:txBody>
        </p:sp>
      </p:grpSp>
      <p:grpSp>
        <p:nvGrpSpPr>
          <p:cNvPr id="2055" name="Gruppierung 43">
            <a:extLst>
              <a:ext uri="{FF2B5EF4-FFF2-40B4-BE49-F238E27FC236}">
                <a16:creationId xmlns:a16="http://schemas.microsoft.com/office/drawing/2014/main" id="{EAA9EAF9-5CCB-AC4F-87D9-FFF03AEE41CC}"/>
              </a:ext>
            </a:extLst>
          </p:cNvPr>
          <p:cNvGrpSpPr>
            <a:grpSpLocks/>
          </p:cNvGrpSpPr>
          <p:nvPr/>
        </p:nvGrpSpPr>
        <p:grpSpPr bwMode="auto">
          <a:xfrm>
            <a:off x="7062788" y="1219200"/>
            <a:ext cx="555994" cy="546100"/>
            <a:chOff x="4307480" y="1219200"/>
            <a:chExt cx="555994" cy="546100"/>
          </a:xfrm>
        </p:grpSpPr>
        <p:pic>
          <p:nvPicPr>
            <p:cNvPr id="2116" name="Picture 4" descr="Tisch 8-9 Personen.png">
              <a:extLst>
                <a:ext uri="{FF2B5EF4-FFF2-40B4-BE49-F238E27FC236}">
                  <a16:creationId xmlns:a16="http://schemas.microsoft.com/office/drawing/2014/main" id="{D218BF8E-4023-F448-8BE7-14C5C9DBABF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07480" y="1219200"/>
              <a:ext cx="546100" cy="546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17" name="TextBox 30">
              <a:extLst>
                <a:ext uri="{FF2B5EF4-FFF2-40B4-BE49-F238E27FC236}">
                  <a16:creationId xmlns:a16="http://schemas.microsoft.com/office/drawing/2014/main" id="{B5B964D4-832E-ED48-A426-EFBFEAF239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17374" y="1299760"/>
              <a:ext cx="5461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de-DE" altLang="de-DE" dirty="0"/>
                <a:t>4</a:t>
              </a:r>
            </a:p>
          </p:txBody>
        </p:sp>
      </p:grpSp>
      <p:grpSp>
        <p:nvGrpSpPr>
          <p:cNvPr id="2056" name="Gruppierung 46">
            <a:extLst>
              <a:ext uri="{FF2B5EF4-FFF2-40B4-BE49-F238E27FC236}">
                <a16:creationId xmlns:a16="http://schemas.microsoft.com/office/drawing/2014/main" id="{B8EA57BB-A4D8-A541-8FC3-5D5B53BA5A68}"/>
              </a:ext>
            </a:extLst>
          </p:cNvPr>
          <p:cNvGrpSpPr>
            <a:grpSpLocks/>
          </p:cNvGrpSpPr>
          <p:nvPr/>
        </p:nvGrpSpPr>
        <p:grpSpPr bwMode="auto">
          <a:xfrm>
            <a:off x="7977188" y="1219200"/>
            <a:ext cx="559854" cy="546100"/>
            <a:chOff x="4307480" y="1219200"/>
            <a:chExt cx="559854" cy="546100"/>
          </a:xfrm>
        </p:grpSpPr>
        <p:pic>
          <p:nvPicPr>
            <p:cNvPr id="2114" name="Picture 4" descr="Tisch 8-9 Personen.png">
              <a:extLst>
                <a:ext uri="{FF2B5EF4-FFF2-40B4-BE49-F238E27FC236}">
                  <a16:creationId xmlns:a16="http://schemas.microsoft.com/office/drawing/2014/main" id="{17E6281E-8909-D944-B138-C70FAC11213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07480" y="1219200"/>
              <a:ext cx="546100" cy="546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15" name="TextBox 30">
              <a:extLst>
                <a:ext uri="{FF2B5EF4-FFF2-40B4-BE49-F238E27FC236}">
                  <a16:creationId xmlns:a16="http://schemas.microsoft.com/office/drawing/2014/main" id="{58757DCA-E16F-964F-B121-200943F637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1234" y="1304861"/>
              <a:ext cx="5461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de-DE" altLang="de-DE" dirty="0"/>
                <a:t>5</a:t>
              </a:r>
            </a:p>
          </p:txBody>
        </p:sp>
      </p:grpSp>
      <p:grpSp>
        <p:nvGrpSpPr>
          <p:cNvPr id="2057" name="Gruppierung 49">
            <a:extLst>
              <a:ext uri="{FF2B5EF4-FFF2-40B4-BE49-F238E27FC236}">
                <a16:creationId xmlns:a16="http://schemas.microsoft.com/office/drawing/2014/main" id="{FAA6E378-314A-3C4E-A732-9B78C0D70491}"/>
              </a:ext>
            </a:extLst>
          </p:cNvPr>
          <p:cNvGrpSpPr>
            <a:grpSpLocks/>
          </p:cNvGrpSpPr>
          <p:nvPr/>
        </p:nvGrpSpPr>
        <p:grpSpPr bwMode="auto">
          <a:xfrm>
            <a:off x="4363423" y="2060575"/>
            <a:ext cx="546100" cy="546100"/>
            <a:chOff x="4307480" y="1219200"/>
            <a:chExt cx="546100" cy="546100"/>
          </a:xfrm>
        </p:grpSpPr>
        <p:pic>
          <p:nvPicPr>
            <p:cNvPr id="2112" name="Picture 4" descr="Tisch 8-9 Personen.png">
              <a:extLst>
                <a:ext uri="{FF2B5EF4-FFF2-40B4-BE49-F238E27FC236}">
                  <a16:creationId xmlns:a16="http://schemas.microsoft.com/office/drawing/2014/main" id="{91CCA822-6A21-3D48-8303-27253C7A9D2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07480" y="1219200"/>
              <a:ext cx="546100" cy="546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13" name="TextBox 30">
              <a:extLst>
                <a:ext uri="{FF2B5EF4-FFF2-40B4-BE49-F238E27FC236}">
                  <a16:creationId xmlns:a16="http://schemas.microsoft.com/office/drawing/2014/main" id="{17BE7435-E901-7143-862A-C8E5A2AFCF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07480" y="1307584"/>
              <a:ext cx="5461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de-DE" altLang="de-DE" dirty="0"/>
                <a:t>6</a:t>
              </a:r>
            </a:p>
          </p:txBody>
        </p:sp>
      </p:grpSp>
      <p:grpSp>
        <p:nvGrpSpPr>
          <p:cNvPr id="2058" name="Gruppierung 52">
            <a:extLst>
              <a:ext uri="{FF2B5EF4-FFF2-40B4-BE49-F238E27FC236}">
                <a16:creationId xmlns:a16="http://schemas.microsoft.com/office/drawing/2014/main" id="{8FA856AC-227B-0740-8348-763330D43C72}"/>
              </a:ext>
            </a:extLst>
          </p:cNvPr>
          <p:cNvGrpSpPr>
            <a:grpSpLocks/>
          </p:cNvGrpSpPr>
          <p:nvPr/>
        </p:nvGrpSpPr>
        <p:grpSpPr bwMode="auto">
          <a:xfrm>
            <a:off x="5224846" y="2060575"/>
            <a:ext cx="546100" cy="546100"/>
            <a:chOff x="4358663" y="1219200"/>
            <a:chExt cx="546100" cy="546100"/>
          </a:xfrm>
        </p:grpSpPr>
        <p:pic>
          <p:nvPicPr>
            <p:cNvPr id="2110" name="Picture 4" descr="Tisch 8-9 Personen.png">
              <a:extLst>
                <a:ext uri="{FF2B5EF4-FFF2-40B4-BE49-F238E27FC236}">
                  <a16:creationId xmlns:a16="http://schemas.microsoft.com/office/drawing/2014/main" id="{5862A660-C5ED-BD48-9F0C-52DAB35A385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8663" y="1219200"/>
              <a:ext cx="546100" cy="546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11" name="TextBox 30">
              <a:extLst>
                <a:ext uri="{FF2B5EF4-FFF2-40B4-BE49-F238E27FC236}">
                  <a16:creationId xmlns:a16="http://schemas.microsoft.com/office/drawing/2014/main" id="{50781E5C-32AD-8A43-9093-E2195E5059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14427" y="1307068"/>
              <a:ext cx="42169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de-DE" altLang="de-DE" dirty="0"/>
                <a:t>7</a:t>
              </a:r>
            </a:p>
          </p:txBody>
        </p:sp>
      </p:grpSp>
      <p:grpSp>
        <p:nvGrpSpPr>
          <p:cNvPr id="2059" name="Gruppierung 55">
            <a:extLst>
              <a:ext uri="{FF2B5EF4-FFF2-40B4-BE49-F238E27FC236}">
                <a16:creationId xmlns:a16="http://schemas.microsoft.com/office/drawing/2014/main" id="{D4EF6577-2C30-4647-8493-561E9C8AAB1E}"/>
              </a:ext>
            </a:extLst>
          </p:cNvPr>
          <p:cNvGrpSpPr>
            <a:grpSpLocks/>
          </p:cNvGrpSpPr>
          <p:nvPr/>
        </p:nvGrpSpPr>
        <p:grpSpPr bwMode="auto">
          <a:xfrm>
            <a:off x="6118027" y="2069118"/>
            <a:ext cx="563562" cy="546100"/>
            <a:chOff x="4307480" y="1219200"/>
            <a:chExt cx="563562" cy="546100"/>
          </a:xfrm>
        </p:grpSpPr>
        <p:pic>
          <p:nvPicPr>
            <p:cNvPr id="2108" name="Picture 4" descr="Tisch 8-9 Personen.png">
              <a:extLst>
                <a:ext uri="{FF2B5EF4-FFF2-40B4-BE49-F238E27FC236}">
                  <a16:creationId xmlns:a16="http://schemas.microsoft.com/office/drawing/2014/main" id="{DBEA75C5-F40F-CD4C-AF66-2657169189A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07480" y="1219200"/>
              <a:ext cx="546100" cy="546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09" name="TextBox 30">
              <a:extLst>
                <a:ext uri="{FF2B5EF4-FFF2-40B4-BE49-F238E27FC236}">
                  <a16:creationId xmlns:a16="http://schemas.microsoft.com/office/drawing/2014/main" id="{7290D510-D5F4-5748-904A-C22A51B333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4942" y="1298059"/>
              <a:ext cx="5461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de-DE" altLang="de-DE" dirty="0"/>
                <a:t>8</a:t>
              </a:r>
            </a:p>
          </p:txBody>
        </p:sp>
      </p:grpSp>
      <p:grpSp>
        <p:nvGrpSpPr>
          <p:cNvPr id="2060" name="Gruppierung 58">
            <a:extLst>
              <a:ext uri="{FF2B5EF4-FFF2-40B4-BE49-F238E27FC236}">
                <a16:creationId xmlns:a16="http://schemas.microsoft.com/office/drawing/2014/main" id="{111968D7-9C85-6649-9282-A88E20B69CA0}"/>
              </a:ext>
            </a:extLst>
          </p:cNvPr>
          <p:cNvGrpSpPr>
            <a:grpSpLocks/>
          </p:cNvGrpSpPr>
          <p:nvPr/>
        </p:nvGrpSpPr>
        <p:grpSpPr bwMode="auto">
          <a:xfrm>
            <a:off x="7062788" y="2060575"/>
            <a:ext cx="561999" cy="546100"/>
            <a:chOff x="4307480" y="1219200"/>
            <a:chExt cx="561999" cy="546100"/>
          </a:xfrm>
        </p:grpSpPr>
        <p:pic>
          <p:nvPicPr>
            <p:cNvPr id="2106" name="Picture 4" descr="Tisch 8-9 Personen.png">
              <a:extLst>
                <a:ext uri="{FF2B5EF4-FFF2-40B4-BE49-F238E27FC236}">
                  <a16:creationId xmlns:a16="http://schemas.microsoft.com/office/drawing/2014/main" id="{0EBA8D2A-310D-2D4D-8677-9C90310F31D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07480" y="1219200"/>
              <a:ext cx="546100" cy="546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07" name="TextBox 30">
              <a:extLst>
                <a:ext uri="{FF2B5EF4-FFF2-40B4-BE49-F238E27FC236}">
                  <a16:creationId xmlns:a16="http://schemas.microsoft.com/office/drawing/2014/main" id="{B2C68C5E-ED9F-8446-9DCD-0B705ABB8D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3379" y="1298059"/>
              <a:ext cx="5461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de-DE" altLang="de-DE" dirty="0"/>
                <a:t>9</a:t>
              </a:r>
            </a:p>
          </p:txBody>
        </p:sp>
      </p:grpSp>
      <p:grpSp>
        <p:nvGrpSpPr>
          <p:cNvPr id="2061" name="Gruppierung 61">
            <a:extLst>
              <a:ext uri="{FF2B5EF4-FFF2-40B4-BE49-F238E27FC236}">
                <a16:creationId xmlns:a16="http://schemas.microsoft.com/office/drawing/2014/main" id="{1FD1D8B1-C465-6A4F-8E18-5D91D476DD30}"/>
              </a:ext>
            </a:extLst>
          </p:cNvPr>
          <p:cNvGrpSpPr>
            <a:grpSpLocks/>
          </p:cNvGrpSpPr>
          <p:nvPr/>
        </p:nvGrpSpPr>
        <p:grpSpPr bwMode="auto">
          <a:xfrm>
            <a:off x="7977188" y="2060575"/>
            <a:ext cx="546100" cy="546100"/>
            <a:chOff x="4307480" y="1219200"/>
            <a:chExt cx="546100" cy="546100"/>
          </a:xfrm>
        </p:grpSpPr>
        <p:pic>
          <p:nvPicPr>
            <p:cNvPr id="2104" name="Picture 4" descr="Tisch 8-9 Personen.png">
              <a:extLst>
                <a:ext uri="{FF2B5EF4-FFF2-40B4-BE49-F238E27FC236}">
                  <a16:creationId xmlns:a16="http://schemas.microsoft.com/office/drawing/2014/main" id="{BF06D05B-A8AC-4F43-942E-813D21DD54D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07480" y="1219200"/>
              <a:ext cx="546100" cy="546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05" name="TextBox 30">
              <a:extLst>
                <a:ext uri="{FF2B5EF4-FFF2-40B4-BE49-F238E27FC236}">
                  <a16:creationId xmlns:a16="http://schemas.microsoft.com/office/drawing/2014/main" id="{F1B666A0-CFEE-7A40-BFB9-FDE9767624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07480" y="1303395"/>
              <a:ext cx="5461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de-DE" altLang="de-DE" dirty="0"/>
                <a:t>10</a:t>
              </a:r>
            </a:p>
          </p:txBody>
        </p:sp>
      </p:grpSp>
      <p:grpSp>
        <p:nvGrpSpPr>
          <p:cNvPr id="2062" name="Gruppierung 76">
            <a:extLst>
              <a:ext uri="{FF2B5EF4-FFF2-40B4-BE49-F238E27FC236}">
                <a16:creationId xmlns:a16="http://schemas.microsoft.com/office/drawing/2014/main" id="{AFF8B94D-5922-E64B-A961-7DF85B030951}"/>
              </a:ext>
            </a:extLst>
          </p:cNvPr>
          <p:cNvGrpSpPr>
            <a:grpSpLocks/>
          </p:cNvGrpSpPr>
          <p:nvPr/>
        </p:nvGrpSpPr>
        <p:grpSpPr bwMode="auto">
          <a:xfrm>
            <a:off x="4736976" y="2882900"/>
            <a:ext cx="546224" cy="546100"/>
            <a:chOff x="4307356" y="1219200"/>
            <a:chExt cx="546224" cy="546100"/>
          </a:xfrm>
        </p:grpSpPr>
        <p:pic>
          <p:nvPicPr>
            <p:cNvPr id="2102" name="Picture 4" descr="Tisch 8-9 Personen.png">
              <a:extLst>
                <a:ext uri="{FF2B5EF4-FFF2-40B4-BE49-F238E27FC236}">
                  <a16:creationId xmlns:a16="http://schemas.microsoft.com/office/drawing/2014/main" id="{DC2C66E6-1E3D-F343-8DE5-F07E3336B3D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07480" y="1219200"/>
              <a:ext cx="546100" cy="546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03" name="TextBox 30">
              <a:extLst>
                <a:ext uri="{FF2B5EF4-FFF2-40B4-BE49-F238E27FC236}">
                  <a16:creationId xmlns:a16="http://schemas.microsoft.com/office/drawing/2014/main" id="{F44FA720-08E7-7C4A-A6F3-84C8DFDD22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07356" y="1261244"/>
              <a:ext cx="5461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de-DE" altLang="de-DE" dirty="0"/>
                <a:t>11</a:t>
              </a:r>
            </a:p>
          </p:txBody>
        </p:sp>
      </p:grpSp>
      <p:grpSp>
        <p:nvGrpSpPr>
          <p:cNvPr id="2063" name="Gruppierung 79">
            <a:extLst>
              <a:ext uri="{FF2B5EF4-FFF2-40B4-BE49-F238E27FC236}">
                <a16:creationId xmlns:a16="http://schemas.microsoft.com/office/drawing/2014/main" id="{7F845BF8-C67A-3043-A3E7-75D8106610CB}"/>
              </a:ext>
            </a:extLst>
          </p:cNvPr>
          <p:cNvGrpSpPr>
            <a:grpSpLocks/>
          </p:cNvGrpSpPr>
          <p:nvPr/>
        </p:nvGrpSpPr>
        <p:grpSpPr bwMode="auto">
          <a:xfrm>
            <a:off x="5668963" y="2882900"/>
            <a:ext cx="546100" cy="546100"/>
            <a:chOff x="4307480" y="1219200"/>
            <a:chExt cx="546100" cy="546100"/>
          </a:xfrm>
        </p:grpSpPr>
        <p:pic>
          <p:nvPicPr>
            <p:cNvPr id="2100" name="Picture 4" descr="Tisch 8-9 Personen.png">
              <a:extLst>
                <a:ext uri="{FF2B5EF4-FFF2-40B4-BE49-F238E27FC236}">
                  <a16:creationId xmlns:a16="http://schemas.microsoft.com/office/drawing/2014/main" id="{D834F30C-9888-E744-8EE3-134F8921A26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07480" y="1219200"/>
              <a:ext cx="546100" cy="546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01" name="TextBox 30">
              <a:extLst>
                <a:ext uri="{FF2B5EF4-FFF2-40B4-BE49-F238E27FC236}">
                  <a16:creationId xmlns:a16="http://schemas.microsoft.com/office/drawing/2014/main" id="{6C9EE6E8-528F-4042-99F4-5829D90F81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07480" y="1268760"/>
              <a:ext cx="5461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de-DE" altLang="de-DE" dirty="0"/>
                <a:t>12</a:t>
              </a:r>
            </a:p>
          </p:txBody>
        </p:sp>
      </p:grpSp>
      <p:grpSp>
        <p:nvGrpSpPr>
          <p:cNvPr id="2064" name="Gruppierung 82">
            <a:extLst>
              <a:ext uri="{FF2B5EF4-FFF2-40B4-BE49-F238E27FC236}">
                <a16:creationId xmlns:a16="http://schemas.microsoft.com/office/drawing/2014/main" id="{B408EC0A-C408-694A-98B3-3D837688C9DE}"/>
              </a:ext>
            </a:extLst>
          </p:cNvPr>
          <p:cNvGrpSpPr>
            <a:grpSpLocks/>
          </p:cNvGrpSpPr>
          <p:nvPr/>
        </p:nvGrpSpPr>
        <p:grpSpPr bwMode="auto">
          <a:xfrm>
            <a:off x="6627813" y="2882900"/>
            <a:ext cx="546100" cy="546100"/>
            <a:chOff x="4307480" y="1219200"/>
            <a:chExt cx="546100" cy="546100"/>
          </a:xfrm>
        </p:grpSpPr>
        <p:pic>
          <p:nvPicPr>
            <p:cNvPr id="2098" name="Picture 4" descr="Tisch 8-9 Personen.png">
              <a:extLst>
                <a:ext uri="{FF2B5EF4-FFF2-40B4-BE49-F238E27FC236}">
                  <a16:creationId xmlns:a16="http://schemas.microsoft.com/office/drawing/2014/main" id="{C0F7CC57-3507-7147-AD19-EB968115DD7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07480" y="1219200"/>
              <a:ext cx="546100" cy="546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99" name="TextBox 30">
              <a:extLst>
                <a:ext uri="{FF2B5EF4-FFF2-40B4-BE49-F238E27FC236}">
                  <a16:creationId xmlns:a16="http://schemas.microsoft.com/office/drawing/2014/main" id="{EA1975D2-0298-5743-B9F6-236C876595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07480" y="1268760"/>
              <a:ext cx="5461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de-DE" altLang="de-DE" dirty="0"/>
                <a:t>13</a:t>
              </a:r>
            </a:p>
          </p:txBody>
        </p:sp>
      </p:grpSp>
      <p:grpSp>
        <p:nvGrpSpPr>
          <p:cNvPr id="2065" name="Gruppierung 85">
            <a:extLst>
              <a:ext uri="{FF2B5EF4-FFF2-40B4-BE49-F238E27FC236}">
                <a16:creationId xmlns:a16="http://schemas.microsoft.com/office/drawing/2014/main" id="{0BEDDF41-0470-C84A-BE2C-EAC1AC1CFD86}"/>
              </a:ext>
            </a:extLst>
          </p:cNvPr>
          <p:cNvGrpSpPr>
            <a:grpSpLocks/>
          </p:cNvGrpSpPr>
          <p:nvPr/>
        </p:nvGrpSpPr>
        <p:grpSpPr bwMode="auto">
          <a:xfrm>
            <a:off x="7542213" y="2882900"/>
            <a:ext cx="546100" cy="546100"/>
            <a:chOff x="4307480" y="1219200"/>
            <a:chExt cx="546100" cy="546100"/>
          </a:xfrm>
        </p:grpSpPr>
        <p:pic>
          <p:nvPicPr>
            <p:cNvPr id="2096" name="Picture 4" descr="Tisch 8-9 Personen.png">
              <a:extLst>
                <a:ext uri="{FF2B5EF4-FFF2-40B4-BE49-F238E27FC236}">
                  <a16:creationId xmlns:a16="http://schemas.microsoft.com/office/drawing/2014/main" id="{A09CCCBA-0AD3-D846-98C1-CB584C1957D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07480" y="1219200"/>
              <a:ext cx="546100" cy="546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97" name="TextBox 30">
              <a:extLst>
                <a:ext uri="{FF2B5EF4-FFF2-40B4-BE49-F238E27FC236}">
                  <a16:creationId xmlns:a16="http://schemas.microsoft.com/office/drawing/2014/main" id="{111155E6-E3AD-BC44-B7FF-04790AC768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07480" y="1268760"/>
              <a:ext cx="5461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de-DE" altLang="de-DE" dirty="0"/>
                <a:t>14</a:t>
              </a:r>
            </a:p>
          </p:txBody>
        </p:sp>
      </p:grpSp>
      <p:grpSp>
        <p:nvGrpSpPr>
          <p:cNvPr id="2066" name="Gruppierung 88">
            <a:extLst>
              <a:ext uri="{FF2B5EF4-FFF2-40B4-BE49-F238E27FC236}">
                <a16:creationId xmlns:a16="http://schemas.microsoft.com/office/drawing/2014/main" id="{8911B7F4-57B5-3247-8D68-1BA2FD15274B}"/>
              </a:ext>
            </a:extLst>
          </p:cNvPr>
          <p:cNvGrpSpPr>
            <a:grpSpLocks/>
          </p:cNvGrpSpPr>
          <p:nvPr/>
        </p:nvGrpSpPr>
        <p:grpSpPr bwMode="auto">
          <a:xfrm>
            <a:off x="5313040" y="3711652"/>
            <a:ext cx="546100" cy="546100"/>
            <a:chOff x="4307480" y="1219200"/>
            <a:chExt cx="546100" cy="546100"/>
          </a:xfrm>
        </p:grpSpPr>
        <p:pic>
          <p:nvPicPr>
            <p:cNvPr id="2094" name="Picture 4" descr="Tisch 8-9 Personen.png">
              <a:extLst>
                <a:ext uri="{FF2B5EF4-FFF2-40B4-BE49-F238E27FC236}">
                  <a16:creationId xmlns:a16="http://schemas.microsoft.com/office/drawing/2014/main" id="{0FF23AA9-BA7B-D845-9E68-514F378708F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07480" y="1219200"/>
              <a:ext cx="546100" cy="546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95" name="TextBox 30">
              <a:extLst>
                <a:ext uri="{FF2B5EF4-FFF2-40B4-BE49-F238E27FC236}">
                  <a16:creationId xmlns:a16="http://schemas.microsoft.com/office/drawing/2014/main" id="{D694C9CE-F961-0F45-8E9B-391918BEA5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07480" y="1307584"/>
              <a:ext cx="5461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de-DE" altLang="de-DE" dirty="0"/>
                <a:t>15</a:t>
              </a:r>
            </a:p>
          </p:txBody>
        </p:sp>
      </p:grpSp>
      <p:grpSp>
        <p:nvGrpSpPr>
          <p:cNvPr id="2067" name="Gruppierung 91">
            <a:extLst>
              <a:ext uri="{FF2B5EF4-FFF2-40B4-BE49-F238E27FC236}">
                <a16:creationId xmlns:a16="http://schemas.microsoft.com/office/drawing/2014/main" id="{5FB28F76-71E7-6D4D-AB74-03BA7D268F48}"/>
              </a:ext>
            </a:extLst>
          </p:cNvPr>
          <p:cNvGrpSpPr>
            <a:grpSpLocks/>
          </p:cNvGrpSpPr>
          <p:nvPr/>
        </p:nvGrpSpPr>
        <p:grpSpPr bwMode="auto">
          <a:xfrm>
            <a:off x="6248168" y="3731447"/>
            <a:ext cx="554644" cy="546100"/>
            <a:chOff x="4735544" y="1219200"/>
            <a:chExt cx="554644" cy="546100"/>
          </a:xfrm>
        </p:grpSpPr>
        <p:pic>
          <p:nvPicPr>
            <p:cNvPr id="2092" name="Picture 4" descr="Tisch 8-9 Personen.png">
              <a:extLst>
                <a:ext uri="{FF2B5EF4-FFF2-40B4-BE49-F238E27FC236}">
                  <a16:creationId xmlns:a16="http://schemas.microsoft.com/office/drawing/2014/main" id="{84563AF4-DE65-1A4B-B456-03F9A9DE36D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44088" y="1219200"/>
              <a:ext cx="546100" cy="546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93" name="TextBox 30">
              <a:extLst>
                <a:ext uri="{FF2B5EF4-FFF2-40B4-BE49-F238E27FC236}">
                  <a16:creationId xmlns:a16="http://schemas.microsoft.com/office/drawing/2014/main" id="{FD6F5777-F0CC-EB48-93B2-BBD8E4CAAA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35544" y="1274365"/>
              <a:ext cx="5461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de-DE" altLang="de-DE" dirty="0"/>
                <a:t>16</a:t>
              </a:r>
            </a:p>
          </p:txBody>
        </p:sp>
      </p:grpSp>
      <p:grpSp>
        <p:nvGrpSpPr>
          <p:cNvPr id="2070" name="Gruppierung 109">
            <a:extLst>
              <a:ext uri="{FF2B5EF4-FFF2-40B4-BE49-F238E27FC236}">
                <a16:creationId xmlns:a16="http://schemas.microsoft.com/office/drawing/2014/main" id="{958D4A15-5D28-AD4B-8DFF-699635BF355A}"/>
              </a:ext>
            </a:extLst>
          </p:cNvPr>
          <p:cNvGrpSpPr>
            <a:grpSpLocks/>
          </p:cNvGrpSpPr>
          <p:nvPr/>
        </p:nvGrpSpPr>
        <p:grpSpPr bwMode="auto">
          <a:xfrm>
            <a:off x="5308600" y="4860925"/>
            <a:ext cx="546100" cy="546100"/>
            <a:chOff x="4307480" y="1219200"/>
            <a:chExt cx="546100" cy="546100"/>
          </a:xfrm>
        </p:grpSpPr>
        <p:pic>
          <p:nvPicPr>
            <p:cNvPr id="2086" name="Picture 4" descr="Tisch 8-9 Personen.png">
              <a:extLst>
                <a:ext uri="{FF2B5EF4-FFF2-40B4-BE49-F238E27FC236}">
                  <a16:creationId xmlns:a16="http://schemas.microsoft.com/office/drawing/2014/main" id="{66079071-FDC9-2B49-9525-750855AE69A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07480" y="1219200"/>
              <a:ext cx="546100" cy="546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87" name="TextBox 30">
              <a:extLst>
                <a:ext uri="{FF2B5EF4-FFF2-40B4-BE49-F238E27FC236}">
                  <a16:creationId xmlns:a16="http://schemas.microsoft.com/office/drawing/2014/main" id="{84D86A04-CFA7-FD4A-81C3-57E2041BA0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07480" y="1290777"/>
              <a:ext cx="5461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de-DE" altLang="de-DE" dirty="0"/>
                <a:t>18</a:t>
              </a:r>
            </a:p>
          </p:txBody>
        </p:sp>
      </p:grpSp>
      <p:grpSp>
        <p:nvGrpSpPr>
          <p:cNvPr id="2071" name="Gruppierung 112">
            <a:extLst>
              <a:ext uri="{FF2B5EF4-FFF2-40B4-BE49-F238E27FC236}">
                <a16:creationId xmlns:a16="http://schemas.microsoft.com/office/drawing/2014/main" id="{4A6168D3-2052-1648-AA09-E47BE3A4BDB5}"/>
              </a:ext>
            </a:extLst>
          </p:cNvPr>
          <p:cNvGrpSpPr>
            <a:grpSpLocks/>
          </p:cNvGrpSpPr>
          <p:nvPr/>
        </p:nvGrpSpPr>
        <p:grpSpPr bwMode="auto">
          <a:xfrm>
            <a:off x="6240463" y="4860925"/>
            <a:ext cx="546100" cy="546100"/>
            <a:chOff x="4307480" y="1219200"/>
            <a:chExt cx="546100" cy="546100"/>
          </a:xfrm>
        </p:grpSpPr>
        <p:pic>
          <p:nvPicPr>
            <p:cNvPr id="2084" name="Picture 4" descr="Tisch 8-9 Personen.png">
              <a:extLst>
                <a:ext uri="{FF2B5EF4-FFF2-40B4-BE49-F238E27FC236}">
                  <a16:creationId xmlns:a16="http://schemas.microsoft.com/office/drawing/2014/main" id="{C58A18CE-A6E6-4C49-8531-CE9A4ABFA80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07480" y="1219200"/>
              <a:ext cx="546100" cy="546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85" name="TextBox 30">
              <a:extLst>
                <a:ext uri="{FF2B5EF4-FFF2-40B4-BE49-F238E27FC236}">
                  <a16:creationId xmlns:a16="http://schemas.microsoft.com/office/drawing/2014/main" id="{C41C1835-258C-4B4C-9721-325EB2E03B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07480" y="1300094"/>
              <a:ext cx="5461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de-DE" altLang="de-DE" dirty="0"/>
                <a:t>19</a:t>
              </a:r>
            </a:p>
          </p:txBody>
        </p:sp>
      </p:grpSp>
      <p:grpSp>
        <p:nvGrpSpPr>
          <p:cNvPr id="2072" name="Gruppierung 115">
            <a:extLst>
              <a:ext uri="{FF2B5EF4-FFF2-40B4-BE49-F238E27FC236}">
                <a16:creationId xmlns:a16="http://schemas.microsoft.com/office/drawing/2014/main" id="{8E88AB5A-2D27-C849-94CC-7C881CE1935F}"/>
              </a:ext>
            </a:extLst>
          </p:cNvPr>
          <p:cNvGrpSpPr>
            <a:grpSpLocks/>
          </p:cNvGrpSpPr>
          <p:nvPr/>
        </p:nvGrpSpPr>
        <p:grpSpPr bwMode="auto">
          <a:xfrm>
            <a:off x="7185248" y="4860925"/>
            <a:ext cx="560165" cy="546100"/>
            <a:chOff x="4293415" y="1219200"/>
            <a:chExt cx="560165" cy="546100"/>
          </a:xfrm>
        </p:grpSpPr>
        <p:pic>
          <p:nvPicPr>
            <p:cNvPr id="2082" name="Picture 4" descr="Tisch 8-9 Personen.png">
              <a:extLst>
                <a:ext uri="{FF2B5EF4-FFF2-40B4-BE49-F238E27FC236}">
                  <a16:creationId xmlns:a16="http://schemas.microsoft.com/office/drawing/2014/main" id="{CF4BE816-8B26-784C-9364-1B836668667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07480" y="1219200"/>
              <a:ext cx="546100" cy="546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83" name="TextBox 30">
              <a:extLst>
                <a:ext uri="{FF2B5EF4-FFF2-40B4-BE49-F238E27FC236}">
                  <a16:creationId xmlns:a16="http://schemas.microsoft.com/office/drawing/2014/main" id="{29D3BE53-FCF6-854A-A22D-7053FB5462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93415" y="1300094"/>
              <a:ext cx="5461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de-DE" altLang="de-DE" dirty="0"/>
                <a:t>20</a:t>
              </a:r>
            </a:p>
          </p:txBody>
        </p:sp>
      </p:grpSp>
      <p:grpSp>
        <p:nvGrpSpPr>
          <p:cNvPr id="2073" name="Gruppierung 118">
            <a:extLst>
              <a:ext uri="{FF2B5EF4-FFF2-40B4-BE49-F238E27FC236}">
                <a16:creationId xmlns:a16="http://schemas.microsoft.com/office/drawing/2014/main" id="{A751F535-B1F1-C84A-B4EE-3E8EAD151216}"/>
              </a:ext>
            </a:extLst>
          </p:cNvPr>
          <p:cNvGrpSpPr>
            <a:grpSpLocks/>
          </p:cNvGrpSpPr>
          <p:nvPr/>
        </p:nvGrpSpPr>
        <p:grpSpPr bwMode="auto">
          <a:xfrm>
            <a:off x="5865813" y="5559425"/>
            <a:ext cx="550887" cy="546100"/>
            <a:chOff x="4307480" y="1219200"/>
            <a:chExt cx="550887" cy="546100"/>
          </a:xfrm>
        </p:grpSpPr>
        <p:pic>
          <p:nvPicPr>
            <p:cNvPr id="2080" name="Picture 4" descr="Tisch 8-9 Personen.png">
              <a:extLst>
                <a:ext uri="{FF2B5EF4-FFF2-40B4-BE49-F238E27FC236}">
                  <a16:creationId xmlns:a16="http://schemas.microsoft.com/office/drawing/2014/main" id="{F7BE4039-8AAE-8D40-B2FE-72FABF0E02B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07480" y="1219200"/>
              <a:ext cx="546100" cy="546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81" name="TextBox 30">
              <a:extLst>
                <a:ext uri="{FF2B5EF4-FFF2-40B4-BE49-F238E27FC236}">
                  <a16:creationId xmlns:a16="http://schemas.microsoft.com/office/drawing/2014/main" id="{336DFF92-049F-484E-827A-8735CED57D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12267" y="1307584"/>
              <a:ext cx="5461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de-DE" altLang="de-DE" dirty="0"/>
                <a:t>21</a:t>
              </a:r>
            </a:p>
          </p:txBody>
        </p:sp>
      </p:grpSp>
      <p:grpSp>
        <p:nvGrpSpPr>
          <p:cNvPr id="2074" name="Gruppierung 121">
            <a:extLst>
              <a:ext uri="{FF2B5EF4-FFF2-40B4-BE49-F238E27FC236}">
                <a16:creationId xmlns:a16="http://schemas.microsoft.com/office/drawing/2014/main" id="{C82AE862-548C-2D4A-950C-421485DA681D}"/>
              </a:ext>
            </a:extLst>
          </p:cNvPr>
          <p:cNvGrpSpPr>
            <a:grpSpLocks/>
          </p:cNvGrpSpPr>
          <p:nvPr/>
        </p:nvGrpSpPr>
        <p:grpSpPr bwMode="auto">
          <a:xfrm>
            <a:off x="6797675" y="5559425"/>
            <a:ext cx="554062" cy="546100"/>
            <a:chOff x="4307480" y="1219200"/>
            <a:chExt cx="554062" cy="546100"/>
          </a:xfrm>
        </p:grpSpPr>
        <p:pic>
          <p:nvPicPr>
            <p:cNvPr id="2078" name="Picture 4" descr="Tisch 8-9 Personen.png">
              <a:extLst>
                <a:ext uri="{FF2B5EF4-FFF2-40B4-BE49-F238E27FC236}">
                  <a16:creationId xmlns:a16="http://schemas.microsoft.com/office/drawing/2014/main" id="{C8B2F4B6-B31C-434B-B335-216CC3E16DB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07480" y="1219200"/>
              <a:ext cx="546100" cy="546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79" name="TextBox 30">
              <a:extLst>
                <a:ext uri="{FF2B5EF4-FFF2-40B4-BE49-F238E27FC236}">
                  <a16:creationId xmlns:a16="http://schemas.microsoft.com/office/drawing/2014/main" id="{281B14D3-B295-C746-A9FD-3AAE8A46A1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15442" y="1307584"/>
              <a:ext cx="5461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de-DE" altLang="de-DE" dirty="0"/>
                <a:t>22</a:t>
              </a:r>
            </a:p>
          </p:txBody>
        </p:sp>
      </p:grpSp>
      <p:sp>
        <p:nvSpPr>
          <p:cNvPr id="2075" name="TextBox 32">
            <a:extLst>
              <a:ext uri="{FF2B5EF4-FFF2-40B4-BE49-F238E27FC236}">
                <a16:creationId xmlns:a16="http://schemas.microsoft.com/office/drawing/2014/main" id="{6976C21A-5763-E34B-8786-47914542F2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3950" y="4221163"/>
            <a:ext cx="10795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>
                <a:solidFill>
                  <a:schemeClr val="bg1"/>
                </a:solidFill>
              </a:rPr>
              <a:t>„La </a:t>
            </a:r>
            <a:r>
              <a:rPr lang="de-DE" altLang="de-DE" sz="1200" dirty="0" err="1">
                <a:solidFill>
                  <a:schemeClr val="bg1"/>
                </a:solidFill>
              </a:rPr>
              <a:t>Terraza</a:t>
            </a:r>
            <a:r>
              <a:rPr lang="de-DE" altLang="de-DE" sz="1200" dirty="0">
                <a:solidFill>
                  <a:schemeClr val="bg1"/>
                </a:solidFill>
              </a:rPr>
              <a:t>“</a:t>
            </a:r>
          </a:p>
        </p:txBody>
      </p:sp>
      <p:sp>
        <p:nvSpPr>
          <p:cNvPr id="2076" name="TextBox 32">
            <a:extLst>
              <a:ext uri="{FF2B5EF4-FFF2-40B4-BE49-F238E27FC236}">
                <a16:creationId xmlns:a16="http://schemas.microsoft.com/office/drawing/2014/main" id="{EFECDFAF-ED9B-3B42-8207-4107D9AAE0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8919" y="6092825"/>
            <a:ext cx="1052513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>
                <a:solidFill>
                  <a:schemeClr val="bg1"/>
                </a:solidFill>
              </a:rPr>
              <a:t>„El </a:t>
            </a:r>
            <a:r>
              <a:rPr lang="de-DE" altLang="de-DE" sz="1200" dirty="0" err="1">
                <a:solidFill>
                  <a:schemeClr val="bg1"/>
                </a:solidFill>
              </a:rPr>
              <a:t>Zulo</a:t>
            </a:r>
            <a:r>
              <a:rPr lang="de-DE" altLang="de-DE" sz="1200" dirty="0">
                <a:solidFill>
                  <a:schemeClr val="bg1"/>
                </a:solidFill>
              </a:rPr>
              <a:t>“</a:t>
            </a:r>
          </a:p>
        </p:txBody>
      </p:sp>
      <p:sp>
        <p:nvSpPr>
          <p:cNvPr id="2077" name="TextBox 32">
            <a:extLst>
              <a:ext uri="{FF2B5EF4-FFF2-40B4-BE49-F238E27FC236}">
                <a16:creationId xmlns:a16="http://schemas.microsoft.com/office/drawing/2014/main" id="{86E9A9FA-BDC8-864F-B9CE-F32EC3663C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5828" y="701675"/>
            <a:ext cx="2371725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>
                <a:solidFill>
                  <a:schemeClr val="bg1"/>
                </a:solidFill>
              </a:rPr>
              <a:t>Fensterseite zum Park 2</a:t>
            </a:r>
          </a:p>
        </p:txBody>
      </p:sp>
      <p:grpSp>
        <p:nvGrpSpPr>
          <p:cNvPr id="77" name="Gruppierung 91">
            <a:extLst>
              <a:ext uri="{FF2B5EF4-FFF2-40B4-BE49-F238E27FC236}">
                <a16:creationId xmlns:a16="http://schemas.microsoft.com/office/drawing/2014/main" id="{7B030065-ADBC-8D40-8433-1C76145829C2}"/>
              </a:ext>
            </a:extLst>
          </p:cNvPr>
          <p:cNvGrpSpPr>
            <a:grpSpLocks/>
          </p:cNvGrpSpPr>
          <p:nvPr/>
        </p:nvGrpSpPr>
        <p:grpSpPr bwMode="auto">
          <a:xfrm>
            <a:off x="7191840" y="3746996"/>
            <a:ext cx="553057" cy="546100"/>
            <a:chOff x="4744088" y="1219200"/>
            <a:chExt cx="553057" cy="546100"/>
          </a:xfrm>
        </p:grpSpPr>
        <p:pic>
          <p:nvPicPr>
            <p:cNvPr id="78" name="Picture 4" descr="Tisch 8-9 Personen.png">
              <a:extLst>
                <a:ext uri="{FF2B5EF4-FFF2-40B4-BE49-F238E27FC236}">
                  <a16:creationId xmlns:a16="http://schemas.microsoft.com/office/drawing/2014/main" id="{C3A1EB6A-5B20-EB40-995A-1B5C8D5C6D0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44088" y="1219200"/>
              <a:ext cx="546100" cy="546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9" name="TextBox 30">
              <a:extLst>
                <a:ext uri="{FF2B5EF4-FFF2-40B4-BE49-F238E27FC236}">
                  <a16:creationId xmlns:a16="http://schemas.microsoft.com/office/drawing/2014/main" id="{A810D243-8921-924D-81AE-4A4ED5DC19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51045" y="1280177"/>
              <a:ext cx="5461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/>
              <a:r>
                <a:rPr lang="de-DE" altLang="de-DE" dirty="0"/>
                <a:t>17</a:t>
              </a:r>
            </a:p>
          </p:txBody>
        </p:sp>
      </p:grpSp>
      <p:sp>
        <p:nvSpPr>
          <p:cNvPr id="80" name="TextBox 32">
            <a:extLst>
              <a:ext uri="{FF2B5EF4-FFF2-40B4-BE49-F238E27FC236}">
                <a16:creationId xmlns:a16="http://schemas.microsoft.com/office/drawing/2014/main" id="{3014BF8E-761B-D049-A3C9-02640EB04FDF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3331058" y="78866"/>
            <a:ext cx="1669927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>
                <a:solidFill>
                  <a:schemeClr val="bg1"/>
                </a:solidFill>
              </a:rPr>
              <a:t>Musiksaal</a:t>
            </a:r>
          </a:p>
        </p:txBody>
      </p:sp>
      <p:sp>
        <p:nvSpPr>
          <p:cNvPr id="81" name="TextBox 32">
            <a:extLst>
              <a:ext uri="{FF2B5EF4-FFF2-40B4-BE49-F238E27FC236}">
                <a16:creationId xmlns:a16="http://schemas.microsoft.com/office/drawing/2014/main" id="{E38D29F1-48E9-074E-93ED-C9C679A67E32}"/>
              </a:ext>
            </a:extLst>
          </p:cNvPr>
          <p:cNvSpPr txBox="1">
            <a:spLocks noChangeArrowheads="1"/>
          </p:cNvSpPr>
          <p:nvPr/>
        </p:nvSpPr>
        <p:spPr bwMode="auto">
          <a:xfrm rot="19667945">
            <a:off x="8557964" y="2275795"/>
            <a:ext cx="1502063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>
                <a:solidFill>
                  <a:schemeClr val="bg1"/>
                </a:solidFill>
              </a:rPr>
              <a:t>Zugang zum Park 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3" name="Gruppierung 5">
            <a:extLst>
              <a:ext uri="{FF2B5EF4-FFF2-40B4-BE49-F238E27FC236}">
                <a16:creationId xmlns:a16="http://schemas.microsoft.com/office/drawing/2014/main" id="{94396525-4EDE-CE41-9EDC-D58D136BEBE9}"/>
              </a:ext>
            </a:extLst>
          </p:cNvPr>
          <p:cNvGrpSpPr>
            <a:grpSpLocks/>
          </p:cNvGrpSpPr>
          <p:nvPr/>
        </p:nvGrpSpPr>
        <p:grpSpPr bwMode="auto">
          <a:xfrm>
            <a:off x="496888" y="1012825"/>
            <a:ext cx="9001125" cy="5224463"/>
            <a:chOff x="569268" y="836712"/>
            <a:chExt cx="8999997" cy="5225226"/>
          </a:xfrm>
        </p:grpSpPr>
        <p:sp>
          <p:nvSpPr>
            <p:cNvPr id="3075" name="TextBox 33">
              <a:extLst>
                <a:ext uri="{FF2B5EF4-FFF2-40B4-BE49-F238E27FC236}">
                  <a16:creationId xmlns:a16="http://schemas.microsoft.com/office/drawing/2014/main" id="{435A6391-E9BA-F34E-AED5-7AF8BCEAC5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9268" y="836712"/>
              <a:ext cx="1502409" cy="2339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de-DE" sz="1400" b="1"/>
                <a:t>Tisch Nummer 01</a:t>
              </a:r>
            </a:p>
            <a:p>
              <a:endParaRPr lang="de-DE" altLang="de-DE" sz="1200"/>
            </a:p>
            <a:p>
              <a:r>
                <a:rPr lang="de-DE" altLang="de-DE" sz="1200"/>
                <a:t>1.) Max Mustermann</a:t>
              </a:r>
            </a:p>
            <a:p>
              <a:r>
                <a:rPr lang="de-DE" altLang="de-DE" sz="1200"/>
                <a:t>2.) Max Mustermann</a:t>
              </a:r>
            </a:p>
            <a:p>
              <a:r>
                <a:rPr lang="de-DE" altLang="de-DE" sz="1200"/>
                <a:t>3.) Max Mustermann</a:t>
              </a:r>
            </a:p>
            <a:p>
              <a:r>
                <a:rPr lang="de-DE" altLang="de-DE" sz="1200"/>
                <a:t>4.) Max Mustermann</a:t>
              </a:r>
            </a:p>
            <a:p>
              <a:r>
                <a:rPr lang="de-DE" altLang="de-DE" sz="1200"/>
                <a:t>5.) Max Mustermann</a:t>
              </a:r>
            </a:p>
            <a:p>
              <a:r>
                <a:rPr lang="de-DE" altLang="de-DE" sz="1200"/>
                <a:t>6.) Max Mustermann</a:t>
              </a:r>
            </a:p>
            <a:p>
              <a:r>
                <a:rPr lang="de-DE" altLang="de-DE" sz="1200"/>
                <a:t>7.) Max Mustermann</a:t>
              </a:r>
            </a:p>
            <a:p>
              <a:r>
                <a:rPr lang="de-DE" altLang="de-DE" sz="1200"/>
                <a:t>8.) Max Mustermann</a:t>
              </a:r>
            </a:p>
            <a:p>
              <a:endParaRPr lang="de-DE" altLang="de-DE" sz="1200"/>
            </a:p>
            <a:p>
              <a:r>
                <a:rPr lang="de-DE" altLang="de-DE" sz="1200"/>
                <a:t>9.) Max Mustermann</a:t>
              </a:r>
            </a:p>
          </p:txBody>
        </p:sp>
        <p:sp>
          <p:nvSpPr>
            <p:cNvPr id="3076" name="TextBox 33">
              <a:extLst>
                <a:ext uri="{FF2B5EF4-FFF2-40B4-BE49-F238E27FC236}">
                  <a16:creationId xmlns:a16="http://schemas.microsoft.com/office/drawing/2014/main" id="{98E386B9-45ED-054B-92EB-F5030DDE78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1476" y="836712"/>
              <a:ext cx="1502409" cy="2339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de-DE" sz="1400" b="1"/>
                <a:t>Tisch Nummer 02</a:t>
              </a:r>
            </a:p>
            <a:p>
              <a:endParaRPr lang="de-DE" altLang="de-DE" sz="1200"/>
            </a:p>
            <a:p>
              <a:r>
                <a:rPr lang="de-DE" altLang="de-DE" sz="1200"/>
                <a:t>1.) Max Mustermann</a:t>
              </a:r>
            </a:p>
            <a:p>
              <a:r>
                <a:rPr lang="de-DE" altLang="de-DE" sz="1200"/>
                <a:t>2.) Max Mustermann</a:t>
              </a:r>
            </a:p>
            <a:p>
              <a:r>
                <a:rPr lang="de-DE" altLang="de-DE" sz="1200"/>
                <a:t>3.) Max Mustermann</a:t>
              </a:r>
            </a:p>
            <a:p>
              <a:r>
                <a:rPr lang="de-DE" altLang="de-DE" sz="1200"/>
                <a:t>4.) Max Mustermann</a:t>
              </a:r>
            </a:p>
            <a:p>
              <a:r>
                <a:rPr lang="de-DE" altLang="de-DE" sz="1200"/>
                <a:t>5.) Max Mustermann</a:t>
              </a:r>
            </a:p>
            <a:p>
              <a:r>
                <a:rPr lang="de-DE" altLang="de-DE" sz="1200"/>
                <a:t>6.) Max Mustermann</a:t>
              </a:r>
            </a:p>
            <a:p>
              <a:r>
                <a:rPr lang="de-DE" altLang="de-DE" sz="1200"/>
                <a:t>7.) Max Mustermann</a:t>
              </a:r>
            </a:p>
            <a:p>
              <a:r>
                <a:rPr lang="de-DE" altLang="de-DE" sz="1200"/>
                <a:t>8.) Max Mustermann</a:t>
              </a:r>
            </a:p>
            <a:p>
              <a:endParaRPr lang="de-DE" altLang="de-DE" sz="1200"/>
            </a:p>
            <a:p>
              <a:r>
                <a:rPr lang="de-DE" altLang="de-DE" sz="1200"/>
                <a:t>9.) Max Mustermann</a:t>
              </a:r>
            </a:p>
          </p:txBody>
        </p:sp>
        <p:sp>
          <p:nvSpPr>
            <p:cNvPr id="3077" name="TextBox 33">
              <a:extLst>
                <a:ext uri="{FF2B5EF4-FFF2-40B4-BE49-F238E27FC236}">
                  <a16:creationId xmlns:a16="http://schemas.microsoft.com/office/drawing/2014/main" id="{48EA549D-2F5F-EC42-99F5-02DA183328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76936" y="836712"/>
              <a:ext cx="1502409" cy="2339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de-DE" sz="1400" b="1"/>
                <a:t>Tisch Nummer 03</a:t>
              </a:r>
            </a:p>
            <a:p>
              <a:endParaRPr lang="de-DE" altLang="de-DE" sz="1200"/>
            </a:p>
            <a:p>
              <a:r>
                <a:rPr lang="de-DE" altLang="de-DE" sz="1200"/>
                <a:t>1.) Max Mustermann</a:t>
              </a:r>
            </a:p>
            <a:p>
              <a:r>
                <a:rPr lang="de-DE" altLang="de-DE" sz="1200"/>
                <a:t>2.) Max Mustermann</a:t>
              </a:r>
            </a:p>
            <a:p>
              <a:r>
                <a:rPr lang="de-DE" altLang="de-DE" sz="1200"/>
                <a:t>3.) Max Mustermann</a:t>
              </a:r>
            </a:p>
            <a:p>
              <a:r>
                <a:rPr lang="de-DE" altLang="de-DE" sz="1200"/>
                <a:t>4.) Max Mustermann</a:t>
              </a:r>
            </a:p>
            <a:p>
              <a:r>
                <a:rPr lang="de-DE" altLang="de-DE" sz="1200"/>
                <a:t>5.) Max Mustermann</a:t>
              </a:r>
            </a:p>
            <a:p>
              <a:r>
                <a:rPr lang="de-DE" altLang="de-DE" sz="1200"/>
                <a:t>6.) Max Mustermann</a:t>
              </a:r>
            </a:p>
            <a:p>
              <a:r>
                <a:rPr lang="de-DE" altLang="de-DE" sz="1200"/>
                <a:t>7.) Max Mustermann</a:t>
              </a:r>
            </a:p>
            <a:p>
              <a:r>
                <a:rPr lang="de-DE" altLang="de-DE" sz="1200"/>
                <a:t>8.) Max Mustermann</a:t>
              </a:r>
            </a:p>
            <a:p>
              <a:endParaRPr lang="de-DE" altLang="de-DE" sz="1200"/>
            </a:p>
            <a:p>
              <a:r>
                <a:rPr lang="de-DE" altLang="de-DE" sz="1200"/>
                <a:t>9.) Max Mustermann</a:t>
              </a:r>
            </a:p>
          </p:txBody>
        </p:sp>
        <p:sp>
          <p:nvSpPr>
            <p:cNvPr id="3078" name="TextBox 33">
              <a:extLst>
                <a:ext uri="{FF2B5EF4-FFF2-40B4-BE49-F238E27FC236}">
                  <a16:creationId xmlns:a16="http://schemas.microsoft.com/office/drawing/2014/main" id="{90427147-A016-4244-ADFA-DF688ED3BB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49144" y="842516"/>
              <a:ext cx="1502409" cy="2339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de-DE" sz="1400" b="1"/>
                <a:t>Tisch Nummer 04</a:t>
              </a:r>
            </a:p>
            <a:p>
              <a:endParaRPr lang="de-DE" altLang="de-DE" sz="1200"/>
            </a:p>
            <a:p>
              <a:r>
                <a:rPr lang="de-DE" altLang="de-DE" sz="1200"/>
                <a:t>1.) Max Mustermann</a:t>
              </a:r>
            </a:p>
            <a:p>
              <a:r>
                <a:rPr lang="de-DE" altLang="de-DE" sz="1200"/>
                <a:t>2.) Max Mustermann</a:t>
              </a:r>
            </a:p>
            <a:p>
              <a:r>
                <a:rPr lang="de-DE" altLang="de-DE" sz="1200"/>
                <a:t>3.) Max Mustermann</a:t>
              </a:r>
            </a:p>
            <a:p>
              <a:r>
                <a:rPr lang="de-DE" altLang="de-DE" sz="1200"/>
                <a:t>4.) Max Mustermann</a:t>
              </a:r>
            </a:p>
            <a:p>
              <a:r>
                <a:rPr lang="de-DE" altLang="de-DE" sz="1200"/>
                <a:t>5.) Max Mustermann</a:t>
              </a:r>
            </a:p>
            <a:p>
              <a:r>
                <a:rPr lang="de-DE" altLang="de-DE" sz="1200"/>
                <a:t>6.) Max Mustermann</a:t>
              </a:r>
            </a:p>
            <a:p>
              <a:r>
                <a:rPr lang="de-DE" altLang="de-DE" sz="1200"/>
                <a:t>7.) Max Mustermann</a:t>
              </a:r>
            </a:p>
            <a:p>
              <a:r>
                <a:rPr lang="de-DE" altLang="de-DE" sz="1200"/>
                <a:t>8.) Max Mustermann</a:t>
              </a:r>
            </a:p>
            <a:p>
              <a:endParaRPr lang="de-DE" altLang="de-DE" sz="1200"/>
            </a:p>
            <a:p>
              <a:r>
                <a:rPr lang="de-DE" altLang="de-DE" sz="1200"/>
                <a:t>9.) Max Mustermann</a:t>
              </a:r>
            </a:p>
          </p:txBody>
        </p:sp>
        <p:sp>
          <p:nvSpPr>
            <p:cNvPr id="3079" name="TextBox 33">
              <a:extLst>
                <a:ext uri="{FF2B5EF4-FFF2-40B4-BE49-F238E27FC236}">
                  <a16:creationId xmlns:a16="http://schemas.microsoft.com/office/drawing/2014/main" id="{1CD1F108-E200-AD48-B814-C2FB550AB8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66856" y="842516"/>
              <a:ext cx="1502409" cy="2339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de-DE" sz="1400" b="1"/>
                <a:t>Tisch Nummer 05</a:t>
              </a:r>
            </a:p>
            <a:p>
              <a:endParaRPr lang="de-DE" altLang="de-DE" sz="1200"/>
            </a:p>
            <a:p>
              <a:r>
                <a:rPr lang="de-DE" altLang="de-DE" sz="1200"/>
                <a:t>1.) Max Mustermann</a:t>
              </a:r>
            </a:p>
            <a:p>
              <a:r>
                <a:rPr lang="de-DE" altLang="de-DE" sz="1200"/>
                <a:t>2.) Max Mustermann</a:t>
              </a:r>
            </a:p>
            <a:p>
              <a:r>
                <a:rPr lang="de-DE" altLang="de-DE" sz="1200"/>
                <a:t>3.) Max Mustermann</a:t>
              </a:r>
            </a:p>
            <a:p>
              <a:r>
                <a:rPr lang="de-DE" altLang="de-DE" sz="1200"/>
                <a:t>4.) Max Mustermann</a:t>
              </a:r>
            </a:p>
            <a:p>
              <a:r>
                <a:rPr lang="de-DE" altLang="de-DE" sz="1200"/>
                <a:t>5.) Max Mustermann</a:t>
              </a:r>
            </a:p>
            <a:p>
              <a:r>
                <a:rPr lang="de-DE" altLang="de-DE" sz="1200"/>
                <a:t>6.) Max Mustermann</a:t>
              </a:r>
            </a:p>
            <a:p>
              <a:r>
                <a:rPr lang="de-DE" altLang="de-DE" sz="1200"/>
                <a:t>7.) Max Mustermann</a:t>
              </a:r>
            </a:p>
            <a:p>
              <a:r>
                <a:rPr lang="de-DE" altLang="de-DE" sz="1200"/>
                <a:t>8.) Max Mustermann</a:t>
              </a:r>
            </a:p>
            <a:p>
              <a:endParaRPr lang="de-DE" altLang="de-DE" sz="1200"/>
            </a:p>
            <a:p>
              <a:r>
                <a:rPr lang="de-DE" altLang="de-DE" sz="1200"/>
                <a:t>9.) Max Mustermann</a:t>
              </a:r>
            </a:p>
          </p:txBody>
        </p:sp>
        <p:sp>
          <p:nvSpPr>
            <p:cNvPr id="3080" name="TextBox 33">
              <a:extLst>
                <a:ext uri="{FF2B5EF4-FFF2-40B4-BE49-F238E27FC236}">
                  <a16:creationId xmlns:a16="http://schemas.microsoft.com/office/drawing/2014/main" id="{1651E7D3-E116-164C-9AAC-2281ACB41E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8024" y="3717032"/>
              <a:ext cx="1502409" cy="2339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de-DE" sz="1400" b="1"/>
                <a:t>Tisch Nummer 06</a:t>
              </a:r>
            </a:p>
            <a:p>
              <a:endParaRPr lang="de-DE" altLang="de-DE" sz="1200"/>
            </a:p>
            <a:p>
              <a:r>
                <a:rPr lang="de-DE" altLang="de-DE" sz="1200"/>
                <a:t>1.) Max Mustermann</a:t>
              </a:r>
            </a:p>
            <a:p>
              <a:r>
                <a:rPr lang="de-DE" altLang="de-DE" sz="1200"/>
                <a:t>2.) Max Mustermann</a:t>
              </a:r>
            </a:p>
            <a:p>
              <a:r>
                <a:rPr lang="de-DE" altLang="de-DE" sz="1200"/>
                <a:t>3.) Max Mustermann</a:t>
              </a:r>
            </a:p>
            <a:p>
              <a:r>
                <a:rPr lang="de-DE" altLang="de-DE" sz="1200"/>
                <a:t>4.) Max Mustermann</a:t>
              </a:r>
            </a:p>
            <a:p>
              <a:r>
                <a:rPr lang="de-DE" altLang="de-DE" sz="1200"/>
                <a:t>5.) Max Mustermann</a:t>
              </a:r>
            </a:p>
            <a:p>
              <a:r>
                <a:rPr lang="de-DE" altLang="de-DE" sz="1200"/>
                <a:t>6.) Max Mustermann</a:t>
              </a:r>
            </a:p>
            <a:p>
              <a:r>
                <a:rPr lang="de-DE" altLang="de-DE" sz="1200"/>
                <a:t>7.) Max Mustermann</a:t>
              </a:r>
            </a:p>
            <a:p>
              <a:r>
                <a:rPr lang="de-DE" altLang="de-DE" sz="1200"/>
                <a:t>8.) Max Mustermann</a:t>
              </a:r>
            </a:p>
            <a:p>
              <a:endParaRPr lang="de-DE" altLang="de-DE" sz="1200"/>
            </a:p>
            <a:p>
              <a:r>
                <a:rPr lang="de-DE" altLang="de-DE" sz="1200"/>
                <a:t>9.) Max Mustermann</a:t>
              </a:r>
            </a:p>
          </p:txBody>
        </p:sp>
        <p:sp>
          <p:nvSpPr>
            <p:cNvPr id="3081" name="TextBox 33">
              <a:extLst>
                <a:ext uri="{FF2B5EF4-FFF2-40B4-BE49-F238E27FC236}">
                  <a16:creationId xmlns:a16="http://schemas.microsoft.com/office/drawing/2014/main" id="{DB83A9F0-2FAA-E842-9154-A3EC44FC93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50232" y="3717032"/>
              <a:ext cx="1502409" cy="2339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de-DE" sz="1400" b="1"/>
                <a:t>Tisch Nummer 07</a:t>
              </a:r>
            </a:p>
            <a:p>
              <a:endParaRPr lang="de-DE" altLang="de-DE" sz="1200"/>
            </a:p>
            <a:p>
              <a:r>
                <a:rPr lang="de-DE" altLang="de-DE" sz="1200"/>
                <a:t>1.) Max Mustermann</a:t>
              </a:r>
            </a:p>
            <a:p>
              <a:r>
                <a:rPr lang="de-DE" altLang="de-DE" sz="1200"/>
                <a:t>2.) Max Mustermann</a:t>
              </a:r>
            </a:p>
            <a:p>
              <a:r>
                <a:rPr lang="de-DE" altLang="de-DE" sz="1200"/>
                <a:t>3.) Max Mustermann</a:t>
              </a:r>
            </a:p>
            <a:p>
              <a:r>
                <a:rPr lang="de-DE" altLang="de-DE" sz="1200"/>
                <a:t>4.) Max Mustermann</a:t>
              </a:r>
            </a:p>
            <a:p>
              <a:r>
                <a:rPr lang="de-DE" altLang="de-DE" sz="1200"/>
                <a:t>5.) Max Mustermann</a:t>
              </a:r>
            </a:p>
            <a:p>
              <a:r>
                <a:rPr lang="de-DE" altLang="de-DE" sz="1200"/>
                <a:t>6.) Max Mustermann</a:t>
              </a:r>
            </a:p>
            <a:p>
              <a:r>
                <a:rPr lang="de-DE" altLang="de-DE" sz="1200"/>
                <a:t>7.) Max Mustermann</a:t>
              </a:r>
            </a:p>
            <a:p>
              <a:r>
                <a:rPr lang="de-DE" altLang="de-DE" sz="1200"/>
                <a:t>8.) Max Mustermann</a:t>
              </a:r>
            </a:p>
            <a:p>
              <a:endParaRPr lang="de-DE" altLang="de-DE" sz="1200"/>
            </a:p>
            <a:p>
              <a:r>
                <a:rPr lang="de-DE" altLang="de-DE" sz="1200"/>
                <a:t>9.) Max Mustermann</a:t>
              </a:r>
            </a:p>
          </p:txBody>
        </p:sp>
        <p:sp>
          <p:nvSpPr>
            <p:cNvPr id="3082" name="TextBox 33">
              <a:extLst>
                <a:ext uri="{FF2B5EF4-FFF2-40B4-BE49-F238E27FC236}">
                  <a16:creationId xmlns:a16="http://schemas.microsoft.com/office/drawing/2014/main" id="{E70D861E-030F-7A4C-8494-2A0FB9552E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94448" y="3717032"/>
              <a:ext cx="1502409" cy="2339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de-DE" sz="1400" b="1"/>
                <a:t>Tisch Nummer 08</a:t>
              </a:r>
            </a:p>
            <a:p>
              <a:endParaRPr lang="de-DE" altLang="de-DE" sz="1200"/>
            </a:p>
            <a:p>
              <a:r>
                <a:rPr lang="de-DE" altLang="de-DE" sz="1200"/>
                <a:t>1.) Max Mustermann</a:t>
              </a:r>
            </a:p>
            <a:p>
              <a:r>
                <a:rPr lang="de-DE" altLang="de-DE" sz="1200"/>
                <a:t>2.) Max Mustermann</a:t>
              </a:r>
            </a:p>
            <a:p>
              <a:r>
                <a:rPr lang="de-DE" altLang="de-DE" sz="1200"/>
                <a:t>3.) Max Mustermann</a:t>
              </a:r>
            </a:p>
            <a:p>
              <a:r>
                <a:rPr lang="de-DE" altLang="de-DE" sz="1200"/>
                <a:t>4.) Max Mustermann</a:t>
              </a:r>
            </a:p>
            <a:p>
              <a:r>
                <a:rPr lang="de-DE" altLang="de-DE" sz="1200"/>
                <a:t>5.) Max Mustermann</a:t>
              </a:r>
            </a:p>
            <a:p>
              <a:r>
                <a:rPr lang="de-DE" altLang="de-DE" sz="1200"/>
                <a:t>6.) Max Mustermann</a:t>
              </a:r>
            </a:p>
            <a:p>
              <a:r>
                <a:rPr lang="de-DE" altLang="de-DE" sz="1200"/>
                <a:t>7.) Max Mustermann</a:t>
              </a:r>
            </a:p>
            <a:p>
              <a:r>
                <a:rPr lang="de-DE" altLang="de-DE" sz="1200"/>
                <a:t>8.) Max Mustermann</a:t>
              </a:r>
            </a:p>
            <a:p>
              <a:endParaRPr lang="de-DE" altLang="de-DE" sz="1200"/>
            </a:p>
            <a:p>
              <a:r>
                <a:rPr lang="de-DE" altLang="de-DE" sz="1200"/>
                <a:t>9.) Max Mustermann</a:t>
              </a:r>
            </a:p>
          </p:txBody>
        </p:sp>
        <p:sp>
          <p:nvSpPr>
            <p:cNvPr id="3083" name="TextBox 33">
              <a:extLst>
                <a:ext uri="{FF2B5EF4-FFF2-40B4-BE49-F238E27FC236}">
                  <a16:creationId xmlns:a16="http://schemas.microsoft.com/office/drawing/2014/main" id="{432B1446-6A60-A948-8B62-4885786984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66656" y="3722836"/>
              <a:ext cx="1502409" cy="2339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de-DE" sz="1400" b="1"/>
                <a:t>Tisch Nummer 09</a:t>
              </a:r>
            </a:p>
            <a:p>
              <a:endParaRPr lang="de-DE" altLang="de-DE" sz="1200"/>
            </a:p>
            <a:p>
              <a:r>
                <a:rPr lang="de-DE" altLang="de-DE" sz="1200"/>
                <a:t>1.) Max Mustermann</a:t>
              </a:r>
            </a:p>
            <a:p>
              <a:r>
                <a:rPr lang="de-DE" altLang="de-DE" sz="1200"/>
                <a:t>2.) Max Mustermann</a:t>
              </a:r>
            </a:p>
            <a:p>
              <a:r>
                <a:rPr lang="de-DE" altLang="de-DE" sz="1200"/>
                <a:t>3.) Max Mustermann</a:t>
              </a:r>
            </a:p>
            <a:p>
              <a:r>
                <a:rPr lang="de-DE" altLang="de-DE" sz="1200"/>
                <a:t>4.) Max Mustermann</a:t>
              </a:r>
            </a:p>
            <a:p>
              <a:r>
                <a:rPr lang="de-DE" altLang="de-DE" sz="1200"/>
                <a:t>5.) Max Mustermann</a:t>
              </a:r>
            </a:p>
            <a:p>
              <a:r>
                <a:rPr lang="de-DE" altLang="de-DE" sz="1200"/>
                <a:t>6.) Max Mustermann</a:t>
              </a:r>
            </a:p>
            <a:p>
              <a:r>
                <a:rPr lang="de-DE" altLang="de-DE" sz="1200"/>
                <a:t>7.) Max Mustermann</a:t>
              </a:r>
            </a:p>
            <a:p>
              <a:r>
                <a:rPr lang="de-DE" altLang="de-DE" sz="1200"/>
                <a:t>8.) Max Mustermann</a:t>
              </a:r>
            </a:p>
            <a:p>
              <a:endParaRPr lang="de-DE" altLang="de-DE" sz="1200"/>
            </a:p>
            <a:p>
              <a:r>
                <a:rPr lang="de-DE" altLang="de-DE" sz="1200"/>
                <a:t>9.) Max Mustermann</a:t>
              </a:r>
            </a:p>
          </p:txBody>
        </p:sp>
        <p:sp>
          <p:nvSpPr>
            <p:cNvPr id="3084" name="TextBox 33">
              <a:extLst>
                <a:ext uri="{FF2B5EF4-FFF2-40B4-BE49-F238E27FC236}">
                  <a16:creationId xmlns:a16="http://schemas.microsoft.com/office/drawing/2014/main" id="{316D4B74-3D2F-7547-845A-92F9E356BC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66856" y="3722836"/>
              <a:ext cx="1502409" cy="2339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de-DE" sz="1400" b="1"/>
                <a:t>Tisch Nummer 10</a:t>
              </a:r>
            </a:p>
            <a:p>
              <a:endParaRPr lang="de-DE" altLang="de-DE" sz="1200"/>
            </a:p>
            <a:p>
              <a:r>
                <a:rPr lang="de-DE" altLang="de-DE" sz="1200"/>
                <a:t>1.) Max Mustermann</a:t>
              </a:r>
            </a:p>
            <a:p>
              <a:r>
                <a:rPr lang="de-DE" altLang="de-DE" sz="1200"/>
                <a:t>2.) Max Mustermann</a:t>
              </a:r>
            </a:p>
            <a:p>
              <a:r>
                <a:rPr lang="de-DE" altLang="de-DE" sz="1200"/>
                <a:t>3.) Max Mustermann</a:t>
              </a:r>
            </a:p>
            <a:p>
              <a:r>
                <a:rPr lang="de-DE" altLang="de-DE" sz="1200"/>
                <a:t>4.) Max Mustermann</a:t>
              </a:r>
            </a:p>
            <a:p>
              <a:r>
                <a:rPr lang="de-DE" altLang="de-DE" sz="1200"/>
                <a:t>5.) Max Mustermann</a:t>
              </a:r>
            </a:p>
            <a:p>
              <a:r>
                <a:rPr lang="de-DE" altLang="de-DE" sz="1200"/>
                <a:t>6.) Max Mustermann</a:t>
              </a:r>
            </a:p>
            <a:p>
              <a:r>
                <a:rPr lang="de-DE" altLang="de-DE" sz="1200"/>
                <a:t>7.) Max Mustermann</a:t>
              </a:r>
            </a:p>
            <a:p>
              <a:r>
                <a:rPr lang="de-DE" altLang="de-DE" sz="1200"/>
                <a:t>8.) Max Mustermann</a:t>
              </a:r>
            </a:p>
            <a:p>
              <a:endParaRPr lang="de-DE" altLang="de-DE" sz="1200"/>
            </a:p>
            <a:p>
              <a:r>
                <a:rPr lang="de-DE" altLang="de-DE" sz="1200"/>
                <a:t>9.) Max Mustermann</a:t>
              </a:r>
            </a:p>
          </p:txBody>
        </p:sp>
      </p:grpSp>
      <p:sp>
        <p:nvSpPr>
          <p:cNvPr id="3074" name="Rechteck 1">
            <a:extLst>
              <a:ext uri="{FF2B5EF4-FFF2-40B4-BE49-F238E27FC236}">
                <a16:creationId xmlns:a16="http://schemas.microsoft.com/office/drawing/2014/main" id="{3B07E925-23F2-AF40-B6F6-62383E0DF4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950" y="436563"/>
            <a:ext cx="45672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b="1"/>
              <a:t>Tischplan „La Terraza“ | Namenszuweisungen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7" name="Gruppierung 13">
            <a:extLst>
              <a:ext uri="{FF2B5EF4-FFF2-40B4-BE49-F238E27FC236}">
                <a16:creationId xmlns:a16="http://schemas.microsoft.com/office/drawing/2014/main" id="{847647E3-A74E-414B-AACA-D980961DA73B}"/>
              </a:ext>
            </a:extLst>
          </p:cNvPr>
          <p:cNvGrpSpPr>
            <a:grpSpLocks/>
          </p:cNvGrpSpPr>
          <p:nvPr/>
        </p:nvGrpSpPr>
        <p:grpSpPr bwMode="auto">
          <a:xfrm>
            <a:off x="496888" y="1012825"/>
            <a:ext cx="9001125" cy="5218113"/>
            <a:chOff x="569268" y="836712"/>
            <a:chExt cx="8999997" cy="5219422"/>
          </a:xfrm>
        </p:grpSpPr>
        <p:sp>
          <p:nvSpPr>
            <p:cNvPr id="4099" name="TextBox 33">
              <a:extLst>
                <a:ext uri="{FF2B5EF4-FFF2-40B4-BE49-F238E27FC236}">
                  <a16:creationId xmlns:a16="http://schemas.microsoft.com/office/drawing/2014/main" id="{878379D1-0499-EC4B-9202-5DF14302D1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9268" y="836712"/>
              <a:ext cx="1502409" cy="2339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de-DE" sz="1400" b="1"/>
                <a:t>Tisch Nummer 11</a:t>
              </a:r>
            </a:p>
            <a:p>
              <a:endParaRPr lang="de-DE" altLang="de-DE" sz="1200"/>
            </a:p>
            <a:p>
              <a:r>
                <a:rPr lang="de-DE" altLang="de-DE" sz="1200"/>
                <a:t>1.) Max Mustermann</a:t>
              </a:r>
            </a:p>
            <a:p>
              <a:r>
                <a:rPr lang="de-DE" altLang="de-DE" sz="1200"/>
                <a:t>2.) Max Mustermann</a:t>
              </a:r>
            </a:p>
            <a:p>
              <a:r>
                <a:rPr lang="de-DE" altLang="de-DE" sz="1200"/>
                <a:t>3.) Max Mustermann</a:t>
              </a:r>
            </a:p>
            <a:p>
              <a:r>
                <a:rPr lang="de-DE" altLang="de-DE" sz="1200"/>
                <a:t>4.) Max Mustermann</a:t>
              </a:r>
            </a:p>
            <a:p>
              <a:r>
                <a:rPr lang="de-DE" altLang="de-DE" sz="1200"/>
                <a:t>5.) Max Mustermann</a:t>
              </a:r>
            </a:p>
            <a:p>
              <a:r>
                <a:rPr lang="de-DE" altLang="de-DE" sz="1200"/>
                <a:t>6.) Max Mustermann</a:t>
              </a:r>
            </a:p>
            <a:p>
              <a:r>
                <a:rPr lang="de-DE" altLang="de-DE" sz="1200"/>
                <a:t>7.) Max Mustermann</a:t>
              </a:r>
            </a:p>
            <a:p>
              <a:r>
                <a:rPr lang="de-DE" altLang="de-DE" sz="1200"/>
                <a:t>8.) Max Mustermann</a:t>
              </a:r>
            </a:p>
            <a:p>
              <a:endParaRPr lang="de-DE" altLang="de-DE" sz="1200"/>
            </a:p>
            <a:p>
              <a:r>
                <a:rPr lang="de-DE" altLang="de-DE" sz="1200"/>
                <a:t>9.) Max Mustermann</a:t>
              </a:r>
            </a:p>
          </p:txBody>
        </p:sp>
        <p:sp>
          <p:nvSpPr>
            <p:cNvPr id="4100" name="TextBox 33">
              <a:extLst>
                <a:ext uri="{FF2B5EF4-FFF2-40B4-BE49-F238E27FC236}">
                  <a16:creationId xmlns:a16="http://schemas.microsoft.com/office/drawing/2014/main" id="{166CDD57-9BE0-464A-93F0-DF05380042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1476" y="836712"/>
              <a:ext cx="1502409" cy="2339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de-DE" sz="1400" b="1"/>
                <a:t>Tisch Nummer 12</a:t>
              </a:r>
            </a:p>
            <a:p>
              <a:endParaRPr lang="de-DE" altLang="de-DE" sz="1200"/>
            </a:p>
            <a:p>
              <a:r>
                <a:rPr lang="de-DE" altLang="de-DE" sz="1200"/>
                <a:t>1.) Max Mustermann</a:t>
              </a:r>
            </a:p>
            <a:p>
              <a:r>
                <a:rPr lang="de-DE" altLang="de-DE" sz="1200"/>
                <a:t>2.) Max Mustermann</a:t>
              </a:r>
            </a:p>
            <a:p>
              <a:r>
                <a:rPr lang="de-DE" altLang="de-DE" sz="1200"/>
                <a:t>3.) Max Mustermann</a:t>
              </a:r>
            </a:p>
            <a:p>
              <a:r>
                <a:rPr lang="de-DE" altLang="de-DE" sz="1200"/>
                <a:t>4.) Max Mustermann</a:t>
              </a:r>
            </a:p>
            <a:p>
              <a:r>
                <a:rPr lang="de-DE" altLang="de-DE" sz="1200"/>
                <a:t>5.) Max Mustermann</a:t>
              </a:r>
            </a:p>
            <a:p>
              <a:r>
                <a:rPr lang="de-DE" altLang="de-DE" sz="1200"/>
                <a:t>6.) Max Mustermann</a:t>
              </a:r>
            </a:p>
            <a:p>
              <a:r>
                <a:rPr lang="de-DE" altLang="de-DE" sz="1200"/>
                <a:t>7.) Max Mustermann</a:t>
              </a:r>
            </a:p>
            <a:p>
              <a:r>
                <a:rPr lang="de-DE" altLang="de-DE" sz="1200"/>
                <a:t>8.) Max Mustermann</a:t>
              </a:r>
            </a:p>
            <a:p>
              <a:endParaRPr lang="de-DE" altLang="de-DE" sz="1200"/>
            </a:p>
            <a:p>
              <a:r>
                <a:rPr lang="de-DE" altLang="de-DE" sz="1200"/>
                <a:t>9.) Max Mustermann</a:t>
              </a:r>
            </a:p>
          </p:txBody>
        </p:sp>
        <p:sp>
          <p:nvSpPr>
            <p:cNvPr id="4101" name="TextBox 33">
              <a:extLst>
                <a:ext uri="{FF2B5EF4-FFF2-40B4-BE49-F238E27FC236}">
                  <a16:creationId xmlns:a16="http://schemas.microsoft.com/office/drawing/2014/main" id="{D8C59E21-94B0-0C4C-8236-E2C2435E69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76936" y="836712"/>
              <a:ext cx="1502409" cy="2339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de-DE" sz="1400" b="1"/>
                <a:t>Tisch Nummer 13</a:t>
              </a:r>
            </a:p>
            <a:p>
              <a:endParaRPr lang="de-DE" altLang="de-DE" sz="1200"/>
            </a:p>
            <a:p>
              <a:r>
                <a:rPr lang="de-DE" altLang="de-DE" sz="1200"/>
                <a:t>1.) Max Mustermann</a:t>
              </a:r>
            </a:p>
            <a:p>
              <a:r>
                <a:rPr lang="de-DE" altLang="de-DE" sz="1200"/>
                <a:t>2.) Max Mustermann</a:t>
              </a:r>
            </a:p>
            <a:p>
              <a:r>
                <a:rPr lang="de-DE" altLang="de-DE" sz="1200"/>
                <a:t>3.) Max Mustermann</a:t>
              </a:r>
            </a:p>
            <a:p>
              <a:r>
                <a:rPr lang="de-DE" altLang="de-DE" sz="1200"/>
                <a:t>4.) Max Mustermann</a:t>
              </a:r>
            </a:p>
            <a:p>
              <a:r>
                <a:rPr lang="de-DE" altLang="de-DE" sz="1200"/>
                <a:t>5.) Max Mustermann</a:t>
              </a:r>
            </a:p>
            <a:p>
              <a:r>
                <a:rPr lang="de-DE" altLang="de-DE" sz="1200"/>
                <a:t>6.) Max Mustermann</a:t>
              </a:r>
            </a:p>
            <a:p>
              <a:r>
                <a:rPr lang="de-DE" altLang="de-DE" sz="1200"/>
                <a:t>7.) Max Mustermann</a:t>
              </a:r>
            </a:p>
            <a:p>
              <a:r>
                <a:rPr lang="de-DE" altLang="de-DE" sz="1200"/>
                <a:t>8.) Max Mustermann</a:t>
              </a:r>
            </a:p>
            <a:p>
              <a:endParaRPr lang="de-DE" altLang="de-DE" sz="1200"/>
            </a:p>
            <a:p>
              <a:r>
                <a:rPr lang="de-DE" altLang="de-DE" sz="1200"/>
                <a:t>9.) Max Mustermann</a:t>
              </a:r>
            </a:p>
          </p:txBody>
        </p:sp>
        <p:sp>
          <p:nvSpPr>
            <p:cNvPr id="4102" name="TextBox 33">
              <a:extLst>
                <a:ext uri="{FF2B5EF4-FFF2-40B4-BE49-F238E27FC236}">
                  <a16:creationId xmlns:a16="http://schemas.microsoft.com/office/drawing/2014/main" id="{8A6DA790-2A77-DF46-BF43-EB0610F8C6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49144" y="842516"/>
              <a:ext cx="1502409" cy="2339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de-DE" sz="1400" b="1"/>
                <a:t>Tisch Nummer 14</a:t>
              </a:r>
            </a:p>
            <a:p>
              <a:endParaRPr lang="de-DE" altLang="de-DE" sz="1200"/>
            </a:p>
            <a:p>
              <a:r>
                <a:rPr lang="de-DE" altLang="de-DE" sz="1200"/>
                <a:t>1.) Max Mustermann</a:t>
              </a:r>
            </a:p>
            <a:p>
              <a:r>
                <a:rPr lang="de-DE" altLang="de-DE" sz="1200"/>
                <a:t>2.) Max Mustermann</a:t>
              </a:r>
            </a:p>
            <a:p>
              <a:r>
                <a:rPr lang="de-DE" altLang="de-DE" sz="1200"/>
                <a:t>3.) Max Mustermann</a:t>
              </a:r>
            </a:p>
            <a:p>
              <a:r>
                <a:rPr lang="de-DE" altLang="de-DE" sz="1200"/>
                <a:t>4.) Max Mustermann</a:t>
              </a:r>
            </a:p>
            <a:p>
              <a:r>
                <a:rPr lang="de-DE" altLang="de-DE" sz="1200"/>
                <a:t>5.) Max Mustermann</a:t>
              </a:r>
            </a:p>
            <a:p>
              <a:r>
                <a:rPr lang="de-DE" altLang="de-DE" sz="1200"/>
                <a:t>6.) Max Mustermann</a:t>
              </a:r>
            </a:p>
            <a:p>
              <a:r>
                <a:rPr lang="de-DE" altLang="de-DE" sz="1200"/>
                <a:t>7.) Max Mustermann</a:t>
              </a:r>
            </a:p>
            <a:p>
              <a:r>
                <a:rPr lang="de-DE" altLang="de-DE" sz="1200"/>
                <a:t>8.) Max Mustermann</a:t>
              </a:r>
            </a:p>
            <a:p>
              <a:endParaRPr lang="de-DE" altLang="de-DE" sz="1200"/>
            </a:p>
            <a:p>
              <a:r>
                <a:rPr lang="de-DE" altLang="de-DE" sz="1200"/>
                <a:t>9.) Max Mustermann</a:t>
              </a:r>
            </a:p>
          </p:txBody>
        </p:sp>
        <p:sp>
          <p:nvSpPr>
            <p:cNvPr id="4103" name="TextBox 33">
              <a:extLst>
                <a:ext uri="{FF2B5EF4-FFF2-40B4-BE49-F238E27FC236}">
                  <a16:creationId xmlns:a16="http://schemas.microsoft.com/office/drawing/2014/main" id="{A4A87E47-E437-F44D-BC17-5E05764133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66856" y="842516"/>
              <a:ext cx="1502409" cy="2339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de-DE" sz="1400" b="1"/>
                <a:t>Tisch Nummer 15</a:t>
              </a:r>
            </a:p>
            <a:p>
              <a:endParaRPr lang="de-DE" altLang="de-DE" sz="1200"/>
            </a:p>
            <a:p>
              <a:r>
                <a:rPr lang="de-DE" altLang="de-DE" sz="1200"/>
                <a:t>1.) Max Mustermann</a:t>
              </a:r>
            </a:p>
            <a:p>
              <a:r>
                <a:rPr lang="de-DE" altLang="de-DE" sz="1200"/>
                <a:t>2.) Max Mustermann</a:t>
              </a:r>
            </a:p>
            <a:p>
              <a:r>
                <a:rPr lang="de-DE" altLang="de-DE" sz="1200"/>
                <a:t>3.) Max Mustermann</a:t>
              </a:r>
            </a:p>
            <a:p>
              <a:r>
                <a:rPr lang="de-DE" altLang="de-DE" sz="1200"/>
                <a:t>4.) Max Mustermann</a:t>
              </a:r>
            </a:p>
            <a:p>
              <a:r>
                <a:rPr lang="de-DE" altLang="de-DE" sz="1200"/>
                <a:t>5.) Max Mustermann</a:t>
              </a:r>
            </a:p>
            <a:p>
              <a:r>
                <a:rPr lang="de-DE" altLang="de-DE" sz="1200"/>
                <a:t>6.) Max Mustermann</a:t>
              </a:r>
            </a:p>
            <a:p>
              <a:r>
                <a:rPr lang="de-DE" altLang="de-DE" sz="1200"/>
                <a:t>7.) Max Mustermann</a:t>
              </a:r>
            </a:p>
            <a:p>
              <a:r>
                <a:rPr lang="de-DE" altLang="de-DE" sz="1200"/>
                <a:t>8.) Max Mustermann</a:t>
              </a:r>
            </a:p>
            <a:p>
              <a:endParaRPr lang="de-DE" altLang="de-DE" sz="1200"/>
            </a:p>
            <a:p>
              <a:r>
                <a:rPr lang="de-DE" altLang="de-DE" sz="1200"/>
                <a:t>9.) Max Mustermann</a:t>
              </a:r>
            </a:p>
          </p:txBody>
        </p:sp>
        <p:sp>
          <p:nvSpPr>
            <p:cNvPr id="4104" name="TextBox 33">
              <a:extLst>
                <a:ext uri="{FF2B5EF4-FFF2-40B4-BE49-F238E27FC236}">
                  <a16:creationId xmlns:a16="http://schemas.microsoft.com/office/drawing/2014/main" id="{91C0FE3A-D3B5-EF42-929A-07E3B716E9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8024" y="3717032"/>
              <a:ext cx="1502409" cy="2339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de-DE" sz="1400" b="1"/>
                <a:t>Tisch Nummer 16</a:t>
              </a:r>
            </a:p>
            <a:p>
              <a:endParaRPr lang="de-DE" altLang="de-DE" sz="1200"/>
            </a:p>
            <a:p>
              <a:r>
                <a:rPr lang="de-DE" altLang="de-DE" sz="1200"/>
                <a:t>1.) Max Mustermann</a:t>
              </a:r>
            </a:p>
            <a:p>
              <a:r>
                <a:rPr lang="de-DE" altLang="de-DE" sz="1200"/>
                <a:t>2.) Max Mustermann</a:t>
              </a:r>
            </a:p>
            <a:p>
              <a:r>
                <a:rPr lang="de-DE" altLang="de-DE" sz="1200"/>
                <a:t>3.) Max Mustermann</a:t>
              </a:r>
            </a:p>
            <a:p>
              <a:r>
                <a:rPr lang="de-DE" altLang="de-DE" sz="1200"/>
                <a:t>4.) Max Mustermann</a:t>
              </a:r>
            </a:p>
            <a:p>
              <a:r>
                <a:rPr lang="de-DE" altLang="de-DE" sz="1200"/>
                <a:t>5.) Max Mustermann</a:t>
              </a:r>
            </a:p>
            <a:p>
              <a:r>
                <a:rPr lang="de-DE" altLang="de-DE" sz="1200"/>
                <a:t>6.) Max Mustermann</a:t>
              </a:r>
            </a:p>
            <a:p>
              <a:r>
                <a:rPr lang="de-DE" altLang="de-DE" sz="1200"/>
                <a:t>7.) Max Mustermann</a:t>
              </a:r>
            </a:p>
            <a:p>
              <a:r>
                <a:rPr lang="de-DE" altLang="de-DE" sz="1200"/>
                <a:t>8.) Max Mustermann</a:t>
              </a:r>
            </a:p>
            <a:p>
              <a:endParaRPr lang="de-DE" altLang="de-DE" sz="1200"/>
            </a:p>
            <a:p>
              <a:r>
                <a:rPr lang="de-DE" altLang="de-DE" sz="1200"/>
                <a:t>9.) Max Mustermann</a:t>
              </a:r>
            </a:p>
          </p:txBody>
        </p:sp>
        <p:sp>
          <p:nvSpPr>
            <p:cNvPr id="4105" name="TextBox 33">
              <a:extLst>
                <a:ext uri="{FF2B5EF4-FFF2-40B4-BE49-F238E27FC236}">
                  <a16:creationId xmlns:a16="http://schemas.microsoft.com/office/drawing/2014/main" id="{49AA6C6C-5499-704F-BDFB-4B8B5443DA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50232" y="3717032"/>
              <a:ext cx="1502409" cy="2339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de-DE" sz="1400" b="1"/>
                <a:t>Tisch Nummer 17</a:t>
              </a:r>
            </a:p>
            <a:p>
              <a:endParaRPr lang="de-DE" altLang="de-DE" sz="1200"/>
            </a:p>
            <a:p>
              <a:r>
                <a:rPr lang="de-DE" altLang="de-DE" sz="1200"/>
                <a:t>1.) Max Mustermann</a:t>
              </a:r>
            </a:p>
            <a:p>
              <a:r>
                <a:rPr lang="de-DE" altLang="de-DE" sz="1200"/>
                <a:t>2.) Max Mustermann</a:t>
              </a:r>
            </a:p>
            <a:p>
              <a:r>
                <a:rPr lang="de-DE" altLang="de-DE" sz="1200"/>
                <a:t>3.) Max Mustermann</a:t>
              </a:r>
            </a:p>
            <a:p>
              <a:r>
                <a:rPr lang="de-DE" altLang="de-DE" sz="1200"/>
                <a:t>4.) Max Mustermann</a:t>
              </a:r>
            </a:p>
            <a:p>
              <a:r>
                <a:rPr lang="de-DE" altLang="de-DE" sz="1200"/>
                <a:t>5.) Max Mustermann</a:t>
              </a:r>
            </a:p>
            <a:p>
              <a:r>
                <a:rPr lang="de-DE" altLang="de-DE" sz="1200"/>
                <a:t>6.) Max Mustermann</a:t>
              </a:r>
            </a:p>
            <a:p>
              <a:r>
                <a:rPr lang="de-DE" altLang="de-DE" sz="1200"/>
                <a:t>7.) Max Mustermann</a:t>
              </a:r>
            </a:p>
            <a:p>
              <a:r>
                <a:rPr lang="de-DE" altLang="de-DE" sz="1200"/>
                <a:t>8.) Max Mustermann</a:t>
              </a:r>
            </a:p>
            <a:p>
              <a:endParaRPr lang="de-DE" altLang="de-DE" sz="1200"/>
            </a:p>
            <a:p>
              <a:r>
                <a:rPr lang="de-DE" altLang="de-DE" sz="1200"/>
                <a:t>9.) Max Mustermann</a:t>
              </a:r>
            </a:p>
          </p:txBody>
        </p:sp>
      </p:grpSp>
      <p:sp>
        <p:nvSpPr>
          <p:cNvPr id="4098" name="Rechteck 24">
            <a:extLst>
              <a:ext uri="{FF2B5EF4-FFF2-40B4-BE49-F238E27FC236}">
                <a16:creationId xmlns:a16="http://schemas.microsoft.com/office/drawing/2014/main" id="{6F6E6FA2-9E88-A249-BC7D-278DE0B38F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950" y="436563"/>
            <a:ext cx="45672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b="1"/>
              <a:t>Tischplan „La Terraza“ | Namenszuweisungen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1" name="Gruppierung 5">
            <a:extLst>
              <a:ext uri="{FF2B5EF4-FFF2-40B4-BE49-F238E27FC236}">
                <a16:creationId xmlns:a16="http://schemas.microsoft.com/office/drawing/2014/main" id="{609874C4-F2CC-CF4A-9E4A-84C372C09F23}"/>
              </a:ext>
            </a:extLst>
          </p:cNvPr>
          <p:cNvGrpSpPr>
            <a:grpSpLocks/>
          </p:cNvGrpSpPr>
          <p:nvPr/>
        </p:nvGrpSpPr>
        <p:grpSpPr bwMode="auto">
          <a:xfrm>
            <a:off x="496888" y="1012825"/>
            <a:ext cx="9001125" cy="2344738"/>
            <a:chOff x="569268" y="836712"/>
            <a:chExt cx="8999997" cy="2344906"/>
          </a:xfrm>
        </p:grpSpPr>
        <p:sp>
          <p:nvSpPr>
            <p:cNvPr id="5123" name="TextBox 33">
              <a:extLst>
                <a:ext uri="{FF2B5EF4-FFF2-40B4-BE49-F238E27FC236}">
                  <a16:creationId xmlns:a16="http://schemas.microsoft.com/office/drawing/2014/main" id="{8B138B1E-4DEF-3B4F-B2D2-471553E339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9268" y="836712"/>
              <a:ext cx="1502409" cy="2339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de-DE" sz="1400" b="1" dirty="0"/>
                <a:t>Tisch Nummer 18</a:t>
              </a:r>
            </a:p>
            <a:p>
              <a:endParaRPr lang="de-DE" altLang="de-DE" sz="1200" dirty="0"/>
            </a:p>
            <a:p>
              <a:r>
                <a:rPr lang="de-DE" altLang="de-DE" sz="1200" dirty="0"/>
                <a:t>1.) Max Mustermann</a:t>
              </a:r>
            </a:p>
            <a:p>
              <a:r>
                <a:rPr lang="de-DE" altLang="de-DE" sz="1200" dirty="0"/>
                <a:t>2.) Max Mustermann</a:t>
              </a:r>
            </a:p>
            <a:p>
              <a:r>
                <a:rPr lang="de-DE" altLang="de-DE" sz="1200" dirty="0"/>
                <a:t>3.) Max Mustermann</a:t>
              </a:r>
            </a:p>
            <a:p>
              <a:r>
                <a:rPr lang="de-DE" altLang="de-DE" sz="1200" dirty="0"/>
                <a:t>4.) Max Mustermann</a:t>
              </a:r>
            </a:p>
            <a:p>
              <a:r>
                <a:rPr lang="de-DE" altLang="de-DE" sz="1200" dirty="0"/>
                <a:t>5.) Max Mustermann</a:t>
              </a:r>
            </a:p>
            <a:p>
              <a:r>
                <a:rPr lang="de-DE" altLang="de-DE" sz="1200" dirty="0"/>
                <a:t>6.) Max Mustermann</a:t>
              </a:r>
            </a:p>
            <a:p>
              <a:r>
                <a:rPr lang="de-DE" altLang="de-DE" sz="1200" dirty="0"/>
                <a:t>7.) Max Mustermann</a:t>
              </a:r>
            </a:p>
            <a:p>
              <a:r>
                <a:rPr lang="de-DE" altLang="de-DE" sz="1200" dirty="0"/>
                <a:t>8.) Max Mustermann</a:t>
              </a:r>
            </a:p>
            <a:p>
              <a:endParaRPr lang="de-DE" altLang="de-DE" sz="1200" dirty="0"/>
            </a:p>
            <a:p>
              <a:r>
                <a:rPr lang="de-DE" altLang="de-DE" sz="1200" dirty="0"/>
                <a:t>9.) Max Mustermann</a:t>
              </a:r>
            </a:p>
          </p:txBody>
        </p:sp>
        <p:sp>
          <p:nvSpPr>
            <p:cNvPr id="5124" name="TextBox 33">
              <a:extLst>
                <a:ext uri="{FF2B5EF4-FFF2-40B4-BE49-F238E27FC236}">
                  <a16:creationId xmlns:a16="http://schemas.microsoft.com/office/drawing/2014/main" id="{34968DBB-BD97-6C44-AF2B-BD7C8EDEE7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1476" y="836712"/>
              <a:ext cx="1502409" cy="2339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de-DE" sz="1400" b="1" dirty="0"/>
                <a:t>Tisch Nummer 19</a:t>
              </a:r>
            </a:p>
            <a:p>
              <a:endParaRPr lang="de-DE" altLang="de-DE" sz="1200" dirty="0"/>
            </a:p>
            <a:p>
              <a:r>
                <a:rPr lang="de-DE" altLang="de-DE" sz="1200" dirty="0"/>
                <a:t>1.) Max Mustermann</a:t>
              </a:r>
            </a:p>
            <a:p>
              <a:r>
                <a:rPr lang="de-DE" altLang="de-DE" sz="1200" dirty="0"/>
                <a:t>2.) Max Mustermann</a:t>
              </a:r>
            </a:p>
            <a:p>
              <a:r>
                <a:rPr lang="de-DE" altLang="de-DE" sz="1200" dirty="0"/>
                <a:t>3.) Max Mustermann</a:t>
              </a:r>
            </a:p>
            <a:p>
              <a:r>
                <a:rPr lang="de-DE" altLang="de-DE" sz="1200" dirty="0"/>
                <a:t>4.) Max Mustermann</a:t>
              </a:r>
            </a:p>
            <a:p>
              <a:r>
                <a:rPr lang="de-DE" altLang="de-DE" sz="1200" dirty="0"/>
                <a:t>5.) Max Mustermann</a:t>
              </a:r>
            </a:p>
            <a:p>
              <a:r>
                <a:rPr lang="de-DE" altLang="de-DE" sz="1200" dirty="0"/>
                <a:t>6.) Max Mustermann</a:t>
              </a:r>
            </a:p>
            <a:p>
              <a:r>
                <a:rPr lang="de-DE" altLang="de-DE" sz="1200" dirty="0"/>
                <a:t>7.) Max Mustermann</a:t>
              </a:r>
            </a:p>
            <a:p>
              <a:r>
                <a:rPr lang="de-DE" altLang="de-DE" sz="1200" dirty="0"/>
                <a:t>8.) Max Mustermann</a:t>
              </a:r>
            </a:p>
            <a:p>
              <a:endParaRPr lang="de-DE" altLang="de-DE" sz="1200" dirty="0"/>
            </a:p>
            <a:p>
              <a:r>
                <a:rPr lang="de-DE" altLang="de-DE" sz="1200" dirty="0"/>
                <a:t>9.) Max Mustermann</a:t>
              </a:r>
            </a:p>
          </p:txBody>
        </p:sp>
        <p:sp>
          <p:nvSpPr>
            <p:cNvPr id="5125" name="TextBox 33">
              <a:extLst>
                <a:ext uri="{FF2B5EF4-FFF2-40B4-BE49-F238E27FC236}">
                  <a16:creationId xmlns:a16="http://schemas.microsoft.com/office/drawing/2014/main" id="{A4940AEB-75B3-BF46-8AA9-8AA889978F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76936" y="836712"/>
              <a:ext cx="1502409" cy="2339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de-DE" sz="1400" b="1" dirty="0"/>
                <a:t>Tisch Nummer 20</a:t>
              </a:r>
            </a:p>
            <a:p>
              <a:endParaRPr lang="de-DE" altLang="de-DE" sz="1200" dirty="0"/>
            </a:p>
            <a:p>
              <a:r>
                <a:rPr lang="de-DE" altLang="de-DE" sz="1200" dirty="0"/>
                <a:t>1.) Max Mustermann</a:t>
              </a:r>
            </a:p>
            <a:p>
              <a:r>
                <a:rPr lang="de-DE" altLang="de-DE" sz="1200" dirty="0"/>
                <a:t>2.) Max Mustermann</a:t>
              </a:r>
            </a:p>
            <a:p>
              <a:r>
                <a:rPr lang="de-DE" altLang="de-DE" sz="1200" dirty="0"/>
                <a:t>3.) Max Mustermann</a:t>
              </a:r>
            </a:p>
            <a:p>
              <a:r>
                <a:rPr lang="de-DE" altLang="de-DE" sz="1200" dirty="0"/>
                <a:t>4.) Max Mustermann</a:t>
              </a:r>
            </a:p>
            <a:p>
              <a:r>
                <a:rPr lang="de-DE" altLang="de-DE" sz="1200" dirty="0"/>
                <a:t>5.) Max Mustermann</a:t>
              </a:r>
            </a:p>
            <a:p>
              <a:r>
                <a:rPr lang="de-DE" altLang="de-DE" sz="1200" dirty="0"/>
                <a:t>6.) Max Mustermann</a:t>
              </a:r>
            </a:p>
            <a:p>
              <a:r>
                <a:rPr lang="de-DE" altLang="de-DE" sz="1200" dirty="0"/>
                <a:t>7.) Max Mustermann</a:t>
              </a:r>
            </a:p>
            <a:p>
              <a:r>
                <a:rPr lang="de-DE" altLang="de-DE" sz="1200" dirty="0"/>
                <a:t>8.) Max Mustermann</a:t>
              </a:r>
            </a:p>
            <a:p>
              <a:endParaRPr lang="de-DE" altLang="de-DE" sz="1200" dirty="0"/>
            </a:p>
            <a:p>
              <a:r>
                <a:rPr lang="de-DE" altLang="de-DE" sz="1200" dirty="0"/>
                <a:t>9.) Max Mustermann</a:t>
              </a:r>
            </a:p>
          </p:txBody>
        </p:sp>
        <p:sp>
          <p:nvSpPr>
            <p:cNvPr id="5126" name="TextBox 33">
              <a:extLst>
                <a:ext uri="{FF2B5EF4-FFF2-40B4-BE49-F238E27FC236}">
                  <a16:creationId xmlns:a16="http://schemas.microsoft.com/office/drawing/2014/main" id="{8DE99368-0424-874E-895D-660A38CA46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49144" y="842516"/>
              <a:ext cx="1502409" cy="2339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de-DE" sz="1400" b="1" dirty="0"/>
                <a:t>Tisch Nummer 21</a:t>
              </a:r>
            </a:p>
            <a:p>
              <a:endParaRPr lang="de-DE" altLang="de-DE" sz="1200" dirty="0"/>
            </a:p>
            <a:p>
              <a:r>
                <a:rPr lang="de-DE" altLang="de-DE" sz="1200" dirty="0"/>
                <a:t>1.) Max Mustermann</a:t>
              </a:r>
            </a:p>
            <a:p>
              <a:r>
                <a:rPr lang="de-DE" altLang="de-DE" sz="1200" dirty="0"/>
                <a:t>2.) Max Mustermann</a:t>
              </a:r>
            </a:p>
            <a:p>
              <a:r>
                <a:rPr lang="de-DE" altLang="de-DE" sz="1200" dirty="0"/>
                <a:t>3.) Max Mustermann</a:t>
              </a:r>
            </a:p>
            <a:p>
              <a:r>
                <a:rPr lang="de-DE" altLang="de-DE" sz="1200" dirty="0"/>
                <a:t>4.) Max Mustermann</a:t>
              </a:r>
            </a:p>
            <a:p>
              <a:r>
                <a:rPr lang="de-DE" altLang="de-DE" sz="1200" dirty="0"/>
                <a:t>5.) Max Mustermann</a:t>
              </a:r>
            </a:p>
            <a:p>
              <a:r>
                <a:rPr lang="de-DE" altLang="de-DE" sz="1200" dirty="0"/>
                <a:t>6.) Max Mustermann</a:t>
              </a:r>
            </a:p>
            <a:p>
              <a:r>
                <a:rPr lang="de-DE" altLang="de-DE" sz="1200" dirty="0"/>
                <a:t>7.) Max Mustermann</a:t>
              </a:r>
            </a:p>
            <a:p>
              <a:r>
                <a:rPr lang="de-DE" altLang="de-DE" sz="1200" dirty="0"/>
                <a:t>8.) Max Mustermann</a:t>
              </a:r>
            </a:p>
            <a:p>
              <a:endParaRPr lang="de-DE" altLang="de-DE" sz="1200" dirty="0"/>
            </a:p>
            <a:p>
              <a:r>
                <a:rPr lang="de-DE" altLang="de-DE" sz="1200" dirty="0"/>
                <a:t>9.) Max Mustermann</a:t>
              </a:r>
            </a:p>
          </p:txBody>
        </p:sp>
        <p:sp>
          <p:nvSpPr>
            <p:cNvPr id="5127" name="TextBox 33">
              <a:extLst>
                <a:ext uri="{FF2B5EF4-FFF2-40B4-BE49-F238E27FC236}">
                  <a16:creationId xmlns:a16="http://schemas.microsoft.com/office/drawing/2014/main" id="{0F445809-50E7-8142-B0FD-70A734DC9F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66856" y="842516"/>
              <a:ext cx="1502409" cy="2339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de-DE" sz="1400" b="1" dirty="0"/>
                <a:t>Tisch Nummer 22</a:t>
              </a:r>
            </a:p>
            <a:p>
              <a:endParaRPr lang="de-DE" altLang="de-DE" sz="1200" dirty="0"/>
            </a:p>
            <a:p>
              <a:r>
                <a:rPr lang="de-DE" altLang="de-DE" sz="1200" dirty="0"/>
                <a:t>1.) Max Mustermann</a:t>
              </a:r>
            </a:p>
            <a:p>
              <a:r>
                <a:rPr lang="de-DE" altLang="de-DE" sz="1200" dirty="0"/>
                <a:t>2.) Max Mustermann</a:t>
              </a:r>
            </a:p>
            <a:p>
              <a:r>
                <a:rPr lang="de-DE" altLang="de-DE" sz="1200" dirty="0"/>
                <a:t>3.) Max Mustermann</a:t>
              </a:r>
            </a:p>
            <a:p>
              <a:r>
                <a:rPr lang="de-DE" altLang="de-DE" sz="1200" dirty="0"/>
                <a:t>4.) Max Mustermann</a:t>
              </a:r>
            </a:p>
            <a:p>
              <a:r>
                <a:rPr lang="de-DE" altLang="de-DE" sz="1200" dirty="0"/>
                <a:t>5.) Max Mustermann</a:t>
              </a:r>
            </a:p>
            <a:p>
              <a:r>
                <a:rPr lang="de-DE" altLang="de-DE" sz="1200" dirty="0"/>
                <a:t>6.) Max Mustermann</a:t>
              </a:r>
            </a:p>
            <a:p>
              <a:r>
                <a:rPr lang="de-DE" altLang="de-DE" sz="1200" dirty="0"/>
                <a:t>7.) Max Mustermann</a:t>
              </a:r>
            </a:p>
            <a:p>
              <a:r>
                <a:rPr lang="de-DE" altLang="de-DE" sz="1200" dirty="0"/>
                <a:t>8.) Max Mustermann</a:t>
              </a:r>
            </a:p>
            <a:p>
              <a:endParaRPr lang="de-DE" altLang="de-DE" sz="1200" dirty="0"/>
            </a:p>
            <a:p>
              <a:r>
                <a:rPr lang="de-DE" altLang="de-DE" sz="1200" dirty="0"/>
                <a:t>9.) Max Mustermann</a:t>
              </a:r>
            </a:p>
          </p:txBody>
        </p:sp>
      </p:grpSp>
      <p:sp>
        <p:nvSpPr>
          <p:cNvPr id="5122" name="Rechteck 1">
            <a:extLst>
              <a:ext uri="{FF2B5EF4-FFF2-40B4-BE49-F238E27FC236}">
                <a16:creationId xmlns:a16="http://schemas.microsoft.com/office/drawing/2014/main" id="{F755FEC9-0E6D-324A-ACE1-FBF30E68D8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950" y="436563"/>
            <a:ext cx="42259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b="1"/>
              <a:t>Tischplan „El Zulo“ | Namenszuweisungen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1073</Words>
  <Application>Microsoft Macintosh PowerPoint</Application>
  <PresentationFormat>A4-Papier (210 x 297 mm)</PresentationFormat>
  <Paragraphs>316</Paragraphs>
  <Slides>4</Slides>
  <Notes>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PowerPoint-Präsentation</vt:lpstr>
      <vt:lpstr>PowerPoint-Präsentation</vt:lpstr>
      <vt:lpstr>PowerPoint-Präsentation</vt:lpstr>
      <vt:lpstr>PowerPoint-Präsentation</vt:lpstr>
    </vt:vector>
  </TitlesOfParts>
  <Manager/>
  <Company>Molino Eventlocation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Tischplan La Terraza</dc:title>
  <dc:subject/>
  <dc:creator>Klemens Werner | 07807 957421</dc:creator>
  <cp:keywords/>
  <dc:description/>
  <cp:lastModifiedBy>Luisa Müller</cp:lastModifiedBy>
  <cp:revision>25</cp:revision>
  <dcterms:created xsi:type="dcterms:W3CDTF">2014-08-26T14:48:50Z</dcterms:created>
  <dcterms:modified xsi:type="dcterms:W3CDTF">2025-10-16T19:55:11Z</dcterms:modified>
  <cp:category/>
</cp:coreProperties>
</file>